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0cb6706797f45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c561b40c1bc4c70"/>
  </p:sldMasterIdLst>
  <p:sldIdLst>
    <p:sldId xmlns:r="http://schemas.openxmlformats.org/officeDocument/2006/relationships" id="256" r:id="R1e16709cfd7f49d2"/>
    <p:sldId xmlns:r="http://schemas.openxmlformats.org/officeDocument/2006/relationships" id="257" r:id="Rdecca441196a4858"/>
    <p:sldId xmlns:r="http://schemas.openxmlformats.org/officeDocument/2006/relationships" id="258" r:id="R87735163b2bb4dfd"/>
    <p:sldId xmlns:r="http://schemas.openxmlformats.org/officeDocument/2006/relationships" id="259" r:id="R0edfca2c15784fbb"/>
    <p:sldId xmlns:r="http://schemas.openxmlformats.org/officeDocument/2006/relationships" id="260" r:id="R05c866aad3bc40aa"/>
    <p:sldId xmlns:r="http://schemas.openxmlformats.org/officeDocument/2006/relationships" id="261" r:id="Rfbf862f6f14645f7"/>
    <p:sldId xmlns:r="http://schemas.openxmlformats.org/officeDocument/2006/relationships" id="262" r:id="R8a7dfa4c87ae44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c561b40c1bc4c70" /><Relationship Type="http://schemas.openxmlformats.org/officeDocument/2006/relationships/slide" Target="/ppt/slides/slide1.xml" Id="R1e16709cfd7f49d2" /><Relationship Type="http://schemas.openxmlformats.org/officeDocument/2006/relationships/slide" Target="/ppt/slides/slide2.xml" Id="Rdecca441196a4858" /><Relationship Type="http://schemas.openxmlformats.org/officeDocument/2006/relationships/slide" Target="/ppt/slides/slide3.xml" Id="R87735163b2bb4dfd" /><Relationship Type="http://schemas.openxmlformats.org/officeDocument/2006/relationships/slide" Target="/ppt/slides/slide4.xml" Id="R0edfca2c15784fbb" /><Relationship Type="http://schemas.openxmlformats.org/officeDocument/2006/relationships/slide" Target="/ppt/slides/slide5.xml" Id="R05c866aad3bc40aa" /><Relationship Type="http://schemas.openxmlformats.org/officeDocument/2006/relationships/slide" Target="/ppt/slides/slide6.xml" Id="Rfbf862f6f14645f7" /><Relationship Type="http://schemas.openxmlformats.org/officeDocument/2006/relationships/slide" Target="/ppt/slides/slide7.xml" Id="R8a7dfa4c87ae44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3ce37e585e947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28a0c105b8496d" /><Relationship Type="http://schemas.openxmlformats.org/officeDocument/2006/relationships/theme" Target="/ppt/slideMasters/theme/theme1.xml" Id="R1c84d883818b4c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a28a0c105b8496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92055337cb4b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8b99966e8645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c7c23e0e8b461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28345ca7fb4c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b4d976383a48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6ab6cd5f854a1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3f26f043dc44f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FRISKREN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FRISKREN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FRISKREN AS ble etablert [år] og holder til i Torp.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FRISKREN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FRISKREN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FRISKREN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−9 475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20 525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20 525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FRISKREN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ABEER MOHAMMED GHABASH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RANIA AL SHAWA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FRISKREN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Brostrøms vei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1658 Torp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935 677 521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FRISKREN AS</a:t>
            </a:r>
          </a:p>
        </p:txBody>
      </p:sp>
    </p:spTree>
  </p:cSld>
  <p:clrMapOvr>
    <a:masterClrMapping xmlns:a="http://schemas.openxmlformats.org/drawingml/2006/main"/>
  </p:clrMapOvr>
</p:sld>
</file>