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b13058812b4c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21630666c64641"/>
  </p:sldMasterIdLst>
  <p:sldIdLst>
    <p:sldId xmlns:r="http://schemas.openxmlformats.org/officeDocument/2006/relationships" id="256" r:id="R0730a08130d24d85"/>
    <p:sldId xmlns:r="http://schemas.openxmlformats.org/officeDocument/2006/relationships" id="257" r:id="Rb1344c7bc0954eef"/>
    <p:sldId xmlns:r="http://schemas.openxmlformats.org/officeDocument/2006/relationships" id="258" r:id="Re8b5be7dae48403c"/>
    <p:sldId xmlns:r="http://schemas.openxmlformats.org/officeDocument/2006/relationships" id="259" r:id="R208c53a1cf884c62"/>
    <p:sldId xmlns:r="http://schemas.openxmlformats.org/officeDocument/2006/relationships" id="260" r:id="R613d35beb8e8465b"/>
    <p:sldId xmlns:r="http://schemas.openxmlformats.org/officeDocument/2006/relationships" id="261" r:id="R81c4638122b24095"/>
    <p:sldId xmlns:r="http://schemas.openxmlformats.org/officeDocument/2006/relationships" id="262" r:id="R5676b43bebc74b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21630666c64641" /><Relationship Type="http://schemas.openxmlformats.org/officeDocument/2006/relationships/slide" Target="/ppt/slides/slide1.xml" Id="R0730a08130d24d85" /><Relationship Type="http://schemas.openxmlformats.org/officeDocument/2006/relationships/slide" Target="/ppt/slides/slide2.xml" Id="Rb1344c7bc0954eef" /><Relationship Type="http://schemas.openxmlformats.org/officeDocument/2006/relationships/slide" Target="/ppt/slides/slide3.xml" Id="Re8b5be7dae48403c" /><Relationship Type="http://schemas.openxmlformats.org/officeDocument/2006/relationships/slide" Target="/ppt/slides/slide4.xml" Id="R208c53a1cf884c62" /><Relationship Type="http://schemas.openxmlformats.org/officeDocument/2006/relationships/slide" Target="/ppt/slides/slide5.xml" Id="R613d35beb8e8465b" /><Relationship Type="http://schemas.openxmlformats.org/officeDocument/2006/relationships/slide" Target="/ppt/slides/slide6.xml" Id="R81c4638122b24095" /><Relationship Type="http://schemas.openxmlformats.org/officeDocument/2006/relationships/slide" Target="/ppt/slides/slide7.xml" Id="R5676b43bebc74b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d8cbb3c8454b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8ec3d8e5c4857" /><Relationship Type="http://schemas.openxmlformats.org/officeDocument/2006/relationships/theme" Target="/ppt/slideMasters/theme/theme1.xml" Id="Reec66c6c5a6643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78ec3d8e5c48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eff36fd0049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406c814ec4b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cf652e68845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51326c37e46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7b00eb55247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be36479c344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65f670b4f42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ANDA-OLSEN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ANDA-OLSEN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ANDA-OLSEN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ANDA-OLSEN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ANDA-OLSEN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ANDA-OLSEN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158 371 200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11 242 501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9 051 108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34 767 074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71 427 822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ANDA-OLSEN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ANDA-OLSEN HOLDING AS  –  57,3 %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NKI POWER AS  –  42,7 %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ANDA-OLSEN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Breivika industriveg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17 89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post@anda-olsen.no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www.anda-olsen.no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935 692 113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ANDA-OLSEN AS</a:t>
            </a:r>
          </a:p>
        </p:txBody>
      </p:sp>
    </p:spTree>
  </p:cSld>
  <p:clrMapOvr>
    <a:masterClrMapping xmlns:a="http://schemas.openxmlformats.org/drawingml/2006/main"/>
  </p:clrMapOvr>
</p:sld>
</file>