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3a92cefd6240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2a25150381463e"/>
  </p:sldMasterIdLst>
  <p:sldIdLst>
    <p:sldId xmlns:r="http://schemas.openxmlformats.org/officeDocument/2006/relationships" id="256" r:id="R51e821c32f094070"/>
    <p:sldId xmlns:r="http://schemas.openxmlformats.org/officeDocument/2006/relationships" id="257" r:id="Rd561c1efde034791"/>
    <p:sldId xmlns:r="http://schemas.openxmlformats.org/officeDocument/2006/relationships" id="258" r:id="R382c33eed0184fdb"/>
    <p:sldId xmlns:r="http://schemas.openxmlformats.org/officeDocument/2006/relationships" id="259" r:id="Rd6e6eed0c3c942b2"/>
    <p:sldId xmlns:r="http://schemas.openxmlformats.org/officeDocument/2006/relationships" id="260" r:id="R0923eefaf6f44b76"/>
    <p:sldId xmlns:r="http://schemas.openxmlformats.org/officeDocument/2006/relationships" id="261" r:id="Rf007dab2037e4717"/>
    <p:sldId xmlns:r="http://schemas.openxmlformats.org/officeDocument/2006/relationships" id="262" r:id="Red625db7138645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2a25150381463e" /><Relationship Type="http://schemas.openxmlformats.org/officeDocument/2006/relationships/slide" Target="/ppt/slides/slide1.xml" Id="R51e821c32f094070" /><Relationship Type="http://schemas.openxmlformats.org/officeDocument/2006/relationships/slide" Target="/ppt/slides/slide2.xml" Id="Rd561c1efde034791" /><Relationship Type="http://schemas.openxmlformats.org/officeDocument/2006/relationships/slide" Target="/ppt/slides/slide3.xml" Id="R382c33eed0184fdb" /><Relationship Type="http://schemas.openxmlformats.org/officeDocument/2006/relationships/slide" Target="/ppt/slides/slide4.xml" Id="Rd6e6eed0c3c942b2" /><Relationship Type="http://schemas.openxmlformats.org/officeDocument/2006/relationships/slide" Target="/ppt/slides/slide5.xml" Id="R0923eefaf6f44b76" /><Relationship Type="http://schemas.openxmlformats.org/officeDocument/2006/relationships/slide" Target="/ppt/slides/slide6.xml" Id="Rf007dab2037e4717" /><Relationship Type="http://schemas.openxmlformats.org/officeDocument/2006/relationships/slide" Target="/ppt/slides/slide7.xml" Id="Red625db7138645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a76bba1df43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47e57f1e7479d" /><Relationship Type="http://schemas.openxmlformats.org/officeDocument/2006/relationships/theme" Target="/ppt/slideMasters/theme/theme1.xml" Id="Ra81b1fc67c654e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047e57f1e747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a7089c94a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2402c1cc745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7ec18922c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429adc38748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73c614c3142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9ba9772f541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0bb874f7f4f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KNK HOLDING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Karlsen, Svevegen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935 704 871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KNK HOLDING AS</a:t>
            </a:r>
          </a:p>
        </p:txBody>
      </p:sp>
    </p:spTree>
  </p:cSld>
  <p:clrMapOvr>
    <a:masterClrMapping xmlns:a="http://schemas.openxmlformats.org/drawingml/2006/main"/>
  </p:clrMapOvr>
</p:sld>
</file>