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9c5e73c69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f56e1852c46fa"/>
  </p:sldMasterIdLst>
  <p:sldIdLst>
    <p:sldId xmlns:r="http://schemas.openxmlformats.org/officeDocument/2006/relationships" id="256" r:id="R65ed451fcbbc4ba9"/>
    <p:sldId xmlns:r="http://schemas.openxmlformats.org/officeDocument/2006/relationships" id="257" r:id="Rdec3af3f3b904385"/>
    <p:sldId xmlns:r="http://schemas.openxmlformats.org/officeDocument/2006/relationships" id="258" r:id="R03a7d4ae695f40c2"/>
    <p:sldId xmlns:r="http://schemas.openxmlformats.org/officeDocument/2006/relationships" id="259" r:id="R0d9419508d494bdd"/>
    <p:sldId xmlns:r="http://schemas.openxmlformats.org/officeDocument/2006/relationships" id="260" r:id="Rf00096f5f5da41a1"/>
    <p:sldId xmlns:r="http://schemas.openxmlformats.org/officeDocument/2006/relationships" id="261" r:id="Rff45fc91eb14467a"/>
    <p:sldId xmlns:r="http://schemas.openxmlformats.org/officeDocument/2006/relationships" id="262" r:id="R2a67b525d06345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f56e1852c46fa" /><Relationship Type="http://schemas.openxmlformats.org/officeDocument/2006/relationships/slide" Target="/ppt/slides/slide1.xml" Id="R65ed451fcbbc4ba9" /><Relationship Type="http://schemas.openxmlformats.org/officeDocument/2006/relationships/slide" Target="/ppt/slides/slide2.xml" Id="Rdec3af3f3b904385" /><Relationship Type="http://schemas.openxmlformats.org/officeDocument/2006/relationships/slide" Target="/ppt/slides/slide3.xml" Id="R03a7d4ae695f40c2" /><Relationship Type="http://schemas.openxmlformats.org/officeDocument/2006/relationships/slide" Target="/ppt/slides/slide4.xml" Id="R0d9419508d494bdd" /><Relationship Type="http://schemas.openxmlformats.org/officeDocument/2006/relationships/slide" Target="/ppt/slides/slide5.xml" Id="Rf00096f5f5da41a1" /><Relationship Type="http://schemas.openxmlformats.org/officeDocument/2006/relationships/slide" Target="/ppt/slides/slide6.xml" Id="Rff45fc91eb14467a" /><Relationship Type="http://schemas.openxmlformats.org/officeDocument/2006/relationships/slide" Target="/ppt/slides/slide7.xml" Id="R2a67b525d06345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5115468864b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e6621d3da4e4f" /><Relationship Type="http://schemas.openxmlformats.org/officeDocument/2006/relationships/theme" Target="/ppt/slideMasters/theme/theme1.xml" Id="R8d0dc013c40e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e6621d3da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bbb7f8152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4f956b929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8b6a28851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4d448ce46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c3594cf9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63efef554e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737a75b04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IHU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IHU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HUSEFEST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IHU HOLDING AS</a:t>
            </a:r>
          </a:p>
        </p:txBody>
      </p:sp>
    </p:spTree>
  </p:cSld>
  <p:clrMapOvr>
    <a:masterClrMapping xmlns:a="http://schemas.openxmlformats.org/drawingml/2006/main"/>
  </p:clrMapOvr>
</p:sld>
</file>