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28ad24eb443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f19d758b0144e7"/>
  </p:sldMasterIdLst>
  <p:sldIdLst>
    <p:sldId xmlns:r="http://schemas.openxmlformats.org/officeDocument/2006/relationships" id="256" r:id="R7f6f1e23721b402d"/>
    <p:sldId xmlns:r="http://schemas.openxmlformats.org/officeDocument/2006/relationships" id="257" r:id="R0dfe1f413f9c4208"/>
    <p:sldId xmlns:r="http://schemas.openxmlformats.org/officeDocument/2006/relationships" id="258" r:id="R068f3ca94a1f4b74"/>
    <p:sldId xmlns:r="http://schemas.openxmlformats.org/officeDocument/2006/relationships" id="259" r:id="R325a3d7b22674bd1"/>
    <p:sldId xmlns:r="http://schemas.openxmlformats.org/officeDocument/2006/relationships" id="260" r:id="Rcbb72ff226df4d03"/>
    <p:sldId xmlns:r="http://schemas.openxmlformats.org/officeDocument/2006/relationships" id="261" r:id="Rfd39554c40c14e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19d758b0144e7" /><Relationship Type="http://schemas.openxmlformats.org/officeDocument/2006/relationships/slide" Target="/ppt/slides/slide1.xml" Id="R7f6f1e23721b402d" /><Relationship Type="http://schemas.openxmlformats.org/officeDocument/2006/relationships/slide" Target="/ppt/slides/slide2.xml" Id="R0dfe1f413f9c4208" /><Relationship Type="http://schemas.openxmlformats.org/officeDocument/2006/relationships/slide" Target="/ppt/slides/slide3.xml" Id="R068f3ca94a1f4b74" /><Relationship Type="http://schemas.openxmlformats.org/officeDocument/2006/relationships/slide" Target="/ppt/slides/slide4.xml" Id="R325a3d7b22674bd1" /><Relationship Type="http://schemas.openxmlformats.org/officeDocument/2006/relationships/slide" Target="/ppt/slides/slide5.xml" Id="Rcbb72ff226df4d03" /><Relationship Type="http://schemas.openxmlformats.org/officeDocument/2006/relationships/slide" Target="/ppt/slides/slide6.xml" Id="Rfd39554c40c14e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60a2f8d534b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ff5a79e034b5b" /><Relationship Type="http://schemas.openxmlformats.org/officeDocument/2006/relationships/theme" Target="/ppt/slideMasters/theme/theme1.xml" Id="R3e88324fd404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bff5a79e034b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062ed532b4e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814c58e244a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c3fd0d14747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8ad7b93ef4f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10588950846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74cf3c76b4d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GARO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GARO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Hallvards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20 61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garo@garo.no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935 722 713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GARO AS</a:t>
            </a:r>
          </a:p>
        </p:txBody>
      </p:sp>
    </p:spTree>
  </p:cSld>
  <p:clrMapOvr>
    <a:masterClrMapping xmlns:a="http://schemas.openxmlformats.org/drawingml/2006/main"/>
  </p:clrMapOvr>
</p:sld>
</file>