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dd8072c88e44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0a9f3304b94f22"/>
  </p:sldMasterIdLst>
  <p:sldIdLst>
    <p:sldId xmlns:r="http://schemas.openxmlformats.org/officeDocument/2006/relationships" id="256" r:id="Rf5ee3338bdcc450d"/>
    <p:sldId xmlns:r="http://schemas.openxmlformats.org/officeDocument/2006/relationships" id="257" r:id="R481dd49b919640e4"/>
    <p:sldId xmlns:r="http://schemas.openxmlformats.org/officeDocument/2006/relationships" id="258" r:id="R15601bfc7c9246bc"/>
    <p:sldId xmlns:r="http://schemas.openxmlformats.org/officeDocument/2006/relationships" id="259" r:id="R83489bbb159b49bb"/>
    <p:sldId xmlns:r="http://schemas.openxmlformats.org/officeDocument/2006/relationships" id="260" r:id="Rbdc6292ddaf94f6b"/>
    <p:sldId xmlns:r="http://schemas.openxmlformats.org/officeDocument/2006/relationships" id="261" r:id="Re57a41b61cb642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a9f3304b94f22" /><Relationship Type="http://schemas.openxmlformats.org/officeDocument/2006/relationships/slide" Target="/ppt/slides/slide1.xml" Id="Rf5ee3338bdcc450d" /><Relationship Type="http://schemas.openxmlformats.org/officeDocument/2006/relationships/slide" Target="/ppt/slides/slide2.xml" Id="R481dd49b919640e4" /><Relationship Type="http://schemas.openxmlformats.org/officeDocument/2006/relationships/slide" Target="/ppt/slides/slide3.xml" Id="R15601bfc7c9246bc" /><Relationship Type="http://schemas.openxmlformats.org/officeDocument/2006/relationships/slide" Target="/ppt/slides/slide4.xml" Id="R83489bbb159b49bb" /><Relationship Type="http://schemas.openxmlformats.org/officeDocument/2006/relationships/slide" Target="/ppt/slides/slide5.xml" Id="Rbdc6292ddaf94f6b" /><Relationship Type="http://schemas.openxmlformats.org/officeDocument/2006/relationships/slide" Target="/ppt/slides/slide6.xml" Id="Re57a41b61cb642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f15b3a5b440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3001531174459" /><Relationship Type="http://schemas.openxmlformats.org/officeDocument/2006/relationships/theme" Target="/ppt/slideMasters/theme/theme1.xml" Id="Reffff06094ea4e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130015311744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3a59abdf642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c882ef5f748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37ebf5f4d49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8e1aa5000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8d48e043a40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b39f90d3943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VED PEISEN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 PEISEN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 PEISEN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 PEISEN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 PEISEN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 PEISEN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207 833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 PEISEN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Grevlingveien 2J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935 745 128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 PEISEN AS</a:t>
            </a:r>
          </a:p>
        </p:txBody>
      </p:sp>
    </p:spTree>
  </p:cSld>
  <p:clrMapOvr>
    <a:masterClrMapping xmlns:a="http://schemas.openxmlformats.org/drawingml/2006/main"/>
  </p:clrMapOvr>
</p:sld>
</file>