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539449d87048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6547253dec4a81"/>
  </p:sldMasterIdLst>
  <p:sldIdLst>
    <p:sldId xmlns:r="http://schemas.openxmlformats.org/officeDocument/2006/relationships" id="256" r:id="Rcb1ef0854816474e"/>
    <p:sldId xmlns:r="http://schemas.openxmlformats.org/officeDocument/2006/relationships" id="257" r:id="R0552f6d38b1a402c"/>
    <p:sldId xmlns:r="http://schemas.openxmlformats.org/officeDocument/2006/relationships" id="258" r:id="R2cf6e5f6cc2f447a"/>
    <p:sldId xmlns:r="http://schemas.openxmlformats.org/officeDocument/2006/relationships" id="259" r:id="Re88c54b78063411e"/>
    <p:sldId xmlns:r="http://schemas.openxmlformats.org/officeDocument/2006/relationships" id="260" r:id="R2e754b3111154c7f"/>
    <p:sldId xmlns:r="http://schemas.openxmlformats.org/officeDocument/2006/relationships" id="261" r:id="Rc5876da8cdb349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6547253dec4a81" /><Relationship Type="http://schemas.openxmlformats.org/officeDocument/2006/relationships/slide" Target="/ppt/slides/slide1.xml" Id="Rcb1ef0854816474e" /><Relationship Type="http://schemas.openxmlformats.org/officeDocument/2006/relationships/slide" Target="/ppt/slides/slide2.xml" Id="R0552f6d38b1a402c" /><Relationship Type="http://schemas.openxmlformats.org/officeDocument/2006/relationships/slide" Target="/ppt/slides/slide3.xml" Id="R2cf6e5f6cc2f447a" /><Relationship Type="http://schemas.openxmlformats.org/officeDocument/2006/relationships/slide" Target="/ppt/slides/slide4.xml" Id="Re88c54b78063411e" /><Relationship Type="http://schemas.openxmlformats.org/officeDocument/2006/relationships/slide" Target="/ppt/slides/slide5.xml" Id="R2e754b3111154c7f" /><Relationship Type="http://schemas.openxmlformats.org/officeDocument/2006/relationships/slide" Target="/ppt/slides/slide6.xml" Id="Rc5876da8cdb349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cf24b5a53843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35ed026a248c5" /><Relationship Type="http://schemas.openxmlformats.org/officeDocument/2006/relationships/theme" Target="/ppt/slideMasters/theme/theme1.xml" Id="R2b2344b5f0ef49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a35ed026a248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abc0ba5a743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2a54151194e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777c7a9f04c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5756f3cdd4a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00979b29b4b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1feb2a04c42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BEACH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BEACH INVEST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787 928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750 256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633 782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663 782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1 938 182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Ridderkleiva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1386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935 745 780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BEACH INVEST AS</a:t>
            </a:r>
          </a:p>
        </p:txBody>
      </p:sp>
    </p:spTree>
  </p:cSld>
  <p:clrMapOvr>
    <a:masterClrMapping xmlns:a="http://schemas.openxmlformats.org/drawingml/2006/main"/>
  </p:clrMapOvr>
</p:sld>
</file>