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eee5f082cf4a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12b711fa7543f1"/>
  </p:sldMasterIdLst>
  <p:sldIdLst>
    <p:sldId xmlns:r="http://schemas.openxmlformats.org/officeDocument/2006/relationships" id="256" r:id="R2d97ddce716c40ff"/>
    <p:sldId xmlns:r="http://schemas.openxmlformats.org/officeDocument/2006/relationships" id="257" r:id="R2c058bc39fd346d7"/>
    <p:sldId xmlns:r="http://schemas.openxmlformats.org/officeDocument/2006/relationships" id="258" r:id="R25fa1d5aaf6444bf"/>
    <p:sldId xmlns:r="http://schemas.openxmlformats.org/officeDocument/2006/relationships" id="259" r:id="R2bacef96a21940cf"/>
    <p:sldId xmlns:r="http://schemas.openxmlformats.org/officeDocument/2006/relationships" id="260" r:id="R63c6c302f6744f9e"/>
    <p:sldId xmlns:r="http://schemas.openxmlformats.org/officeDocument/2006/relationships" id="261" r:id="R46ef982c12f248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12b711fa7543f1" /><Relationship Type="http://schemas.openxmlformats.org/officeDocument/2006/relationships/slide" Target="/ppt/slides/slide1.xml" Id="R2d97ddce716c40ff" /><Relationship Type="http://schemas.openxmlformats.org/officeDocument/2006/relationships/slide" Target="/ppt/slides/slide2.xml" Id="R2c058bc39fd346d7" /><Relationship Type="http://schemas.openxmlformats.org/officeDocument/2006/relationships/slide" Target="/ppt/slides/slide3.xml" Id="R25fa1d5aaf6444bf" /><Relationship Type="http://schemas.openxmlformats.org/officeDocument/2006/relationships/slide" Target="/ppt/slides/slide4.xml" Id="R2bacef96a21940cf" /><Relationship Type="http://schemas.openxmlformats.org/officeDocument/2006/relationships/slide" Target="/ppt/slides/slide5.xml" Id="R63c6c302f6744f9e" /><Relationship Type="http://schemas.openxmlformats.org/officeDocument/2006/relationships/slide" Target="/ppt/slides/slide6.xml" Id="R46ef982c12f248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2ce8fb3e194a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378d2db764dbc" /><Relationship Type="http://schemas.openxmlformats.org/officeDocument/2006/relationships/theme" Target="/ppt/slideMasters/theme/theme1.xml" Id="R3ebbebecfd3d41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f378d2db764d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6b8793d734a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c7bdab44c4e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cc0e4b16a44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7293eadf748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d9af810a34b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f6cffc15c4b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WESTSOFT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WESTSOFT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WESTSOFT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WESTSOFT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WESTSOFT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WESTSOFT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METIER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WESTSOFT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935 763 525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WESTSOFT AS</a:t>
            </a:r>
          </a:p>
        </p:txBody>
      </p:sp>
    </p:spTree>
  </p:cSld>
  <p:clrMapOvr>
    <a:masterClrMapping xmlns:a="http://schemas.openxmlformats.org/drawingml/2006/main"/>
  </p:clrMapOvr>
</p:sld>
</file>