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e42a9854ef4d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06d7b82f024c25"/>
  </p:sldMasterIdLst>
  <p:sldIdLst>
    <p:sldId xmlns:r="http://schemas.openxmlformats.org/officeDocument/2006/relationships" id="256" r:id="R4521607ca097413c"/>
    <p:sldId xmlns:r="http://schemas.openxmlformats.org/officeDocument/2006/relationships" id="257" r:id="Rfcc6998693eb4939"/>
    <p:sldId xmlns:r="http://schemas.openxmlformats.org/officeDocument/2006/relationships" id="258" r:id="Ra489e03c99f44aca"/>
    <p:sldId xmlns:r="http://schemas.openxmlformats.org/officeDocument/2006/relationships" id="259" r:id="R6ae0064e986e4e25"/>
    <p:sldId xmlns:r="http://schemas.openxmlformats.org/officeDocument/2006/relationships" id="260" r:id="R08980cd674b54dc8"/>
    <p:sldId xmlns:r="http://schemas.openxmlformats.org/officeDocument/2006/relationships" id="261" r:id="R9bba09d9844f4d93"/>
    <p:sldId xmlns:r="http://schemas.openxmlformats.org/officeDocument/2006/relationships" id="262" r:id="R75f597770e5b4e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06d7b82f024c25" /><Relationship Type="http://schemas.openxmlformats.org/officeDocument/2006/relationships/slide" Target="/ppt/slides/slide1.xml" Id="R4521607ca097413c" /><Relationship Type="http://schemas.openxmlformats.org/officeDocument/2006/relationships/slide" Target="/ppt/slides/slide2.xml" Id="Rfcc6998693eb4939" /><Relationship Type="http://schemas.openxmlformats.org/officeDocument/2006/relationships/slide" Target="/ppt/slides/slide3.xml" Id="Ra489e03c99f44aca" /><Relationship Type="http://schemas.openxmlformats.org/officeDocument/2006/relationships/slide" Target="/ppt/slides/slide4.xml" Id="R6ae0064e986e4e25" /><Relationship Type="http://schemas.openxmlformats.org/officeDocument/2006/relationships/slide" Target="/ppt/slides/slide5.xml" Id="R08980cd674b54dc8" /><Relationship Type="http://schemas.openxmlformats.org/officeDocument/2006/relationships/slide" Target="/ppt/slides/slide6.xml" Id="R9bba09d9844f4d93" /><Relationship Type="http://schemas.openxmlformats.org/officeDocument/2006/relationships/slide" Target="/ppt/slides/slide7.xml" Id="R75f597770e5b4e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634269d20149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f0b5f4fa974078" /><Relationship Type="http://schemas.openxmlformats.org/officeDocument/2006/relationships/theme" Target="/ppt/slideMasters/theme/theme1.xml" Id="R614704c979b94a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f0b5f4fa9740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5a0a08603a4b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e56a544cbf43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02546e937c44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914414d08a42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6beb8f1a5646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df4441ad5245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d86a9e864f49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BACKLUND &amp; SØNN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BACKLUND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BACKLUND &amp; SØNN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BACKLUND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BACKLUND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BACKLUND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9 260 055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−76 724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−46 733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1 268 082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2 729 451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BACKLUND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BACKLUND 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BACKLUND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Åsemulvegen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6018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sb@murmesterbacklund.no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935 763 614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BACKLUND &amp; SØNN AS</a:t>
            </a:r>
          </a:p>
        </p:txBody>
      </p:sp>
    </p:spTree>
  </p:cSld>
  <p:clrMapOvr>
    <a:masterClrMapping xmlns:a="http://schemas.openxmlformats.org/drawingml/2006/main"/>
  </p:clrMapOvr>
</p:sld>
</file>