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f4108c8b746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8261ef70d14137"/>
  </p:sldMasterIdLst>
  <p:sldIdLst>
    <p:sldId xmlns:r="http://schemas.openxmlformats.org/officeDocument/2006/relationships" id="256" r:id="Rca44640958234eb3"/>
    <p:sldId xmlns:r="http://schemas.openxmlformats.org/officeDocument/2006/relationships" id="257" r:id="Rcad3c25c867e4362"/>
    <p:sldId xmlns:r="http://schemas.openxmlformats.org/officeDocument/2006/relationships" id="258" r:id="R2064ce6b70824741"/>
    <p:sldId xmlns:r="http://schemas.openxmlformats.org/officeDocument/2006/relationships" id="259" r:id="Rea2e6b25692a424b"/>
    <p:sldId xmlns:r="http://schemas.openxmlformats.org/officeDocument/2006/relationships" id="260" r:id="Re4308a0f14874b69"/>
    <p:sldId xmlns:r="http://schemas.openxmlformats.org/officeDocument/2006/relationships" id="261" r:id="R8511bc4722b345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261ef70d14137" /><Relationship Type="http://schemas.openxmlformats.org/officeDocument/2006/relationships/slide" Target="/ppt/slides/slide1.xml" Id="Rca44640958234eb3" /><Relationship Type="http://schemas.openxmlformats.org/officeDocument/2006/relationships/slide" Target="/ppt/slides/slide2.xml" Id="Rcad3c25c867e4362" /><Relationship Type="http://schemas.openxmlformats.org/officeDocument/2006/relationships/slide" Target="/ppt/slides/slide3.xml" Id="R2064ce6b70824741" /><Relationship Type="http://schemas.openxmlformats.org/officeDocument/2006/relationships/slide" Target="/ppt/slides/slide4.xml" Id="Rea2e6b25692a424b" /><Relationship Type="http://schemas.openxmlformats.org/officeDocument/2006/relationships/slide" Target="/ppt/slides/slide5.xml" Id="Re4308a0f14874b69" /><Relationship Type="http://schemas.openxmlformats.org/officeDocument/2006/relationships/slide" Target="/ppt/slides/slide6.xml" Id="R8511bc4722b345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ca7b396b0e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4c2c3550d4b47" /><Relationship Type="http://schemas.openxmlformats.org/officeDocument/2006/relationships/theme" Target="/ppt/slideMasters/theme/theme1.xml" Id="R4b434bda341b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b4c2c3550d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60ed9178f4b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a7996b1fba4a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57bb824a348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6ca688f949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87b39afb549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4ead9b7a64d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LCS HÅNDVERK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LCS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LCS HÅNDVERK AS ble etablert [år] og holder til i Gamle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LCS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LCS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LCS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CHRISTIAN SEGERBLAD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LCS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Raadhusgaten 18B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1632 Gamle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935 765 439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LCS HÅNDVERK AS</a:t>
            </a:r>
          </a:p>
        </p:txBody>
      </p:sp>
    </p:spTree>
  </p:cSld>
  <p:clrMapOvr>
    <a:masterClrMapping xmlns:a="http://schemas.openxmlformats.org/drawingml/2006/main"/>
  </p:clrMapOvr>
</p:sld>
</file>