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fae429e9c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b140bea6b4d2f"/>
  </p:sldMasterIdLst>
  <p:sldIdLst>
    <p:sldId xmlns:r="http://schemas.openxmlformats.org/officeDocument/2006/relationships" id="256" r:id="Ree91fbd72e914601"/>
    <p:sldId xmlns:r="http://schemas.openxmlformats.org/officeDocument/2006/relationships" id="257" r:id="R023e687a96d14fc8"/>
    <p:sldId xmlns:r="http://schemas.openxmlformats.org/officeDocument/2006/relationships" id="258" r:id="R9647ea01af35471e"/>
    <p:sldId xmlns:r="http://schemas.openxmlformats.org/officeDocument/2006/relationships" id="259" r:id="R711cd0fc0de342b0"/>
    <p:sldId xmlns:r="http://schemas.openxmlformats.org/officeDocument/2006/relationships" id="260" r:id="Rbee95fcd94c64cac"/>
    <p:sldId xmlns:r="http://schemas.openxmlformats.org/officeDocument/2006/relationships" id="261" r:id="R6615e0a9e890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b140bea6b4d2f" /><Relationship Type="http://schemas.openxmlformats.org/officeDocument/2006/relationships/slide" Target="/ppt/slides/slide1.xml" Id="Ree91fbd72e914601" /><Relationship Type="http://schemas.openxmlformats.org/officeDocument/2006/relationships/slide" Target="/ppt/slides/slide2.xml" Id="R023e687a96d14fc8" /><Relationship Type="http://schemas.openxmlformats.org/officeDocument/2006/relationships/slide" Target="/ppt/slides/slide3.xml" Id="R9647ea01af35471e" /><Relationship Type="http://schemas.openxmlformats.org/officeDocument/2006/relationships/slide" Target="/ppt/slides/slide4.xml" Id="R711cd0fc0de342b0" /><Relationship Type="http://schemas.openxmlformats.org/officeDocument/2006/relationships/slide" Target="/ppt/slides/slide5.xml" Id="Rbee95fcd94c64cac" /><Relationship Type="http://schemas.openxmlformats.org/officeDocument/2006/relationships/slide" Target="/ppt/slides/slide6.xml" Id="R6615e0a9e890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8a95b3645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0b2aa7954c07" /><Relationship Type="http://schemas.openxmlformats.org/officeDocument/2006/relationships/theme" Target="/ppt/slideMasters/theme/theme1.xml" Id="R92eda97c5bca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60b2aa795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20ca6895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3d4ca676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2528ef24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d3057f3e1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404a1170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f05becce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LBH 08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LBH 08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