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59971ed31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769f0b0c14693"/>
  </p:sldMasterIdLst>
  <p:sldIdLst>
    <p:sldId xmlns:r="http://schemas.openxmlformats.org/officeDocument/2006/relationships" id="256" r:id="Re47ca2795b0c4370"/>
    <p:sldId xmlns:r="http://schemas.openxmlformats.org/officeDocument/2006/relationships" id="257" r:id="Rd1bf372269b94f30"/>
    <p:sldId xmlns:r="http://schemas.openxmlformats.org/officeDocument/2006/relationships" id="258" r:id="Rb950409848e24773"/>
    <p:sldId xmlns:r="http://schemas.openxmlformats.org/officeDocument/2006/relationships" id="259" r:id="R3ba83386970946e0"/>
    <p:sldId xmlns:r="http://schemas.openxmlformats.org/officeDocument/2006/relationships" id="260" r:id="R9011eebd436748c0"/>
    <p:sldId xmlns:r="http://schemas.openxmlformats.org/officeDocument/2006/relationships" id="261" r:id="R72ea936a049f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769f0b0c14693" /><Relationship Type="http://schemas.openxmlformats.org/officeDocument/2006/relationships/slide" Target="/ppt/slides/slide1.xml" Id="Re47ca2795b0c4370" /><Relationship Type="http://schemas.openxmlformats.org/officeDocument/2006/relationships/slide" Target="/ppt/slides/slide2.xml" Id="Rd1bf372269b94f30" /><Relationship Type="http://schemas.openxmlformats.org/officeDocument/2006/relationships/slide" Target="/ppt/slides/slide3.xml" Id="Rb950409848e24773" /><Relationship Type="http://schemas.openxmlformats.org/officeDocument/2006/relationships/slide" Target="/ppt/slides/slide4.xml" Id="R3ba83386970946e0" /><Relationship Type="http://schemas.openxmlformats.org/officeDocument/2006/relationships/slide" Target="/ppt/slides/slide5.xml" Id="R9011eebd436748c0" /><Relationship Type="http://schemas.openxmlformats.org/officeDocument/2006/relationships/slide" Target="/ppt/slides/slide6.xml" Id="R72ea936a049f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bbca13e1a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d695a86d24464" /><Relationship Type="http://schemas.openxmlformats.org/officeDocument/2006/relationships/theme" Target="/ppt/slideMasters/theme/theme1.xml" Id="R15ba8923f8e44a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d695a86d244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cba51eadd4d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382efd31a4d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91a10a09a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c866bb133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5e7844de5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2d3ae12b2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MVB 09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09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MVB 09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09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09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09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09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935 767 814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MVB 09 INVEST AS</a:t>
            </a:r>
          </a:p>
        </p:txBody>
      </p:sp>
    </p:spTree>
  </p:cSld>
  <p:clrMapOvr>
    <a:masterClrMapping xmlns:a="http://schemas.openxmlformats.org/drawingml/2006/main"/>
  </p:clrMapOvr>
</p:sld>
</file>