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19bca4085043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3d79ae703c4539"/>
  </p:sldMasterIdLst>
  <p:sldIdLst>
    <p:sldId xmlns:r="http://schemas.openxmlformats.org/officeDocument/2006/relationships" id="256" r:id="R3139f077a4e44678"/>
    <p:sldId xmlns:r="http://schemas.openxmlformats.org/officeDocument/2006/relationships" id="257" r:id="R856e5ab3822c47ee"/>
    <p:sldId xmlns:r="http://schemas.openxmlformats.org/officeDocument/2006/relationships" id="258" r:id="Rb5bd15a6d5584589"/>
    <p:sldId xmlns:r="http://schemas.openxmlformats.org/officeDocument/2006/relationships" id="259" r:id="Ra3bc986d04a54933"/>
    <p:sldId xmlns:r="http://schemas.openxmlformats.org/officeDocument/2006/relationships" id="260" r:id="R78a3ba01f89d43ce"/>
    <p:sldId xmlns:r="http://schemas.openxmlformats.org/officeDocument/2006/relationships" id="261" r:id="Rf2e31c534c254f72"/>
    <p:sldId xmlns:r="http://schemas.openxmlformats.org/officeDocument/2006/relationships" id="262" r:id="R4ae2a317291446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d79ae703c4539" /><Relationship Type="http://schemas.openxmlformats.org/officeDocument/2006/relationships/slide" Target="/ppt/slides/slide1.xml" Id="R3139f077a4e44678" /><Relationship Type="http://schemas.openxmlformats.org/officeDocument/2006/relationships/slide" Target="/ppt/slides/slide2.xml" Id="R856e5ab3822c47ee" /><Relationship Type="http://schemas.openxmlformats.org/officeDocument/2006/relationships/slide" Target="/ppt/slides/slide3.xml" Id="Rb5bd15a6d5584589" /><Relationship Type="http://schemas.openxmlformats.org/officeDocument/2006/relationships/slide" Target="/ppt/slides/slide4.xml" Id="Ra3bc986d04a54933" /><Relationship Type="http://schemas.openxmlformats.org/officeDocument/2006/relationships/slide" Target="/ppt/slides/slide5.xml" Id="R78a3ba01f89d43ce" /><Relationship Type="http://schemas.openxmlformats.org/officeDocument/2006/relationships/slide" Target="/ppt/slides/slide6.xml" Id="Rf2e31c534c254f72" /><Relationship Type="http://schemas.openxmlformats.org/officeDocument/2006/relationships/slide" Target="/ppt/slides/slide7.xml" Id="R4ae2a317291446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9bfbfd1db46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2c39bfc4c486b" /><Relationship Type="http://schemas.openxmlformats.org/officeDocument/2006/relationships/theme" Target="/ppt/slideMasters/theme/theme1.xml" Id="Rf3b334fdd72d43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52c39bfc4c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ea29060fb43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0981176e440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7e980275f40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e3d72b8b84f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ce3cb47af42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a1d63d5ba42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d22a6e3624a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OMB 03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 03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 03 INVEST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 03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 03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 03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 03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MEYER BERGSKÅS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 03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935 767 822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OMB 03 INVEST AS</a:t>
            </a:r>
          </a:p>
        </p:txBody>
      </p:sp>
    </p:spTree>
  </p:cSld>
  <p:clrMapOvr>
    <a:masterClrMapping xmlns:a="http://schemas.openxmlformats.org/drawingml/2006/main"/>
  </p:clrMapOvr>
</p:sld>
</file>