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c01eb873e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d99cad5ff4d58"/>
  </p:sldMasterIdLst>
  <p:sldIdLst>
    <p:sldId xmlns:r="http://schemas.openxmlformats.org/officeDocument/2006/relationships" id="256" r:id="R156fadb7ec9143aa"/>
    <p:sldId xmlns:r="http://schemas.openxmlformats.org/officeDocument/2006/relationships" id="257" r:id="R2089d48fc72749cb"/>
    <p:sldId xmlns:r="http://schemas.openxmlformats.org/officeDocument/2006/relationships" id="258" r:id="R4c2a7c05ad5b44bb"/>
    <p:sldId xmlns:r="http://schemas.openxmlformats.org/officeDocument/2006/relationships" id="259" r:id="R4f1e8179b8984ff8"/>
    <p:sldId xmlns:r="http://schemas.openxmlformats.org/officeDocument/2006/relationships" id="260" r:id="R407c174700bc408e"/>
    <p:sldId xmlns:r="http://schemas.openxmlformats.org/officeDocument/2006/relationships" id="261" r:id="Ra222ca160114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d99cad5ff4d58" /><Relationship Type="http://schemas.openxmlformats.org/officeDocument/2006/relationships/slide" Target="/ppt/slides/slide1.xml" Id="R156fadb7ec9143aa" /><Relationship Type="http://schemas.openxmlformats.org/officeDocument/2006/relationships/slide" Target="/ppt/slides/slide2.xml" Id="R2089d48fc72749cb" /><Relationship Type="http://schemas.openxmlformats.org/officeDocument/2006/relationships/slide" Target="/ppt/slides/slide3.xml" Id="R4c2a7c05ad5b44bb" /><Relationship Type="http://schemas.openxmlformats.org/officeDocument/2006/relationships/slide" Target="/ppt/slides/slide4.xml" Id="R4f1e8179b8984ff8" /><Relationship Type="http://schemas.openxmlformats.org/officeDocument/2006/relationships/slide" Target="/ppt/slides/slide5.xml" Id="R407c174700bc408e" /><Relationship Type="http://schemas.openxmlformats.org/officeDocument/2006/relationships/slide" Target="/ppt/slides/slide6.xml" Id="Ra222ca160114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4788f060a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b202c3314c1a" /><Relationship Type="http://schemas.openxmlformats.org/officeDocument/2006/relationships/theme" Target="/ppt/slideMasters/theme/theme1.xml" Id="R40039a33c591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7b202c331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f4085a2e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82dc198a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dfcc42b7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230ee51f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f0a70e61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bd1370a9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TBH 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10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