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d5c1fcb73f43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5ac12e03e24967"/>
  </p:sldMasterIdLst>
  <p:sldIdLst>
    <p:sldId xmlns:r="http://schemas.openxmlformats.org/officeDocument/2006/relationships" id="256" r:id="Re51a31275bb145ae"/>
    <p:sldId xmlns:r="http://schemas.openxmlformats.org/officeDocument/2006/relationships" id="257" r:id="R1f5c2b7ba682484b"/>
    <p:sldId xmlns:r="http://schemas.openxmlformats.org/officeDocument/2006/relationships" id="258" r:id="R81827182634b46ad"/>
    <p:sldId xmlns:r="http://schemas.openxmlformats.org/officeDocument/2006/relationships" id="259" r:id="Rfb37e7b990914dc7"/>
    <p:sldId xmlns:r="http://schemas.openxmlformats.org/officeDocument/2006/relationships" id="260" r:id="Rec3f16c000154d3b"/>
    <p:sldId xmlns:r="http://schemas.openxmlformats.org/officeDocument/2006/relationships" id="261" r:id="R178a9d6bafe14745"/>
    <p:sldId xmlns:r="http://schemas.openxmlformats.org/officeDocument/2006/relationships" id="262" r:id="Rf3be8694546547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5ac12e03e24967" /><Relationship Type="http://schemas.openxmlformats.org/officeDocument/2006/relationships/slide" Target="/ppt/slides/slide1.xml" Id="Re51a31275bb145ae" /><Relationship Type="http://schemas.openxmlformats.org/officeDocument/2006/relationships/slide" Target="/ppt/slides/slide2.xml" Id="R1f5c2b7ba682484b" /><Relationship Type="http://schemas.openxmlformats.org/officeDocument/2006/relationships/slide" Target="/ppt/slides/slide3.xml" Id="R81827182634b46ad" /><Relationship Type="http://schemas.openxmlformats.org/officeDocument/2006/relationships/slide" Target="/ppt/slides/slide4.xml" Id="Rfb37e7b990914dc7" /><Relationship Type="http://schemas.openxmlformats.org/officeDocument/2006/relationships/slide" Target="/ppt/slides/slide5.xml" Id="Rec3f16c000154d3b" /><Relationship Type="http://schemas.openxmlformats.org/officeDocument/2006/relationships/slide" Target="/ppt/slides/slide6.xml" Id="R178a9d6bafe14745" /><Relationship Type="http://schemas.openxmlformats.org/officeDocument/2006/relationships/slide" Target="/ppt/slides/slide7.xml" Id="Rf3be8694546547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39be7dfba945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ce201968f427f" /><Relationship Type="http://schemas.openxmlformats.org/officeDocument/2006/relationships/theme" Target="/ppt/slideMasters/theme/theme1.xml" Id="Rf57b06c254c942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ace201968f42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c637db81a4b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533346cef43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e2b7e4ab346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8c4e3134347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ff4e518aa41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45dbcd79a46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b7b5cb7cb4d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TUNR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181 544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60 632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84 132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CF MORGENSTIERNE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LOVE NORLIN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VICMAR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Tollbugata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935 772 621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TUNR AS</a:t>
            </a:r>
          </a:p>
        </p:txBody>
      </p:sp>
    </p:spTree>
  </p:cSld>
  <p:clrMapOvr>
    <a:masterClrMapping xmlns:a="http://schemas.openxmlformats.org/drawingml/2006/main"/>
  </p:clrMapOvr>
</p:sld>
</file>