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b66c98f5404e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05c125b954f12"/>
  </p:sldMasterIdLst>
  <p:sldIdLst>
    <p:sldId xmlns:r="http://schemas.openxmlformats.org/officeDocument/2006/relationships" id="256" r:id="R22526a5a89164e2b"/>
    <p:sldId xmlns:r="http://schemas.openxmlformats.org/officeDocument/2006/relationships" id="257" r:id="R71ee64225a80426e"/>
    <p:sldId xmlns:r="http://schemas.openxmlformats.org/officeDocument/2006/relationships" id="258" r:id="R2038fbdba7114a0d"/>
    <p:sldId xmlns:r="http://schemas.openxmlformats.org/officeDocument/2006/relationships" id="259" r:id="R154d5c8431d9403e"/>
    <p:sldId xmlns:r="http://schemas.openxmlformats.org/officeDocument/2006/relationships" id="260" r:id="Reb2df5c7a125456f"/>
    <p:sldId xmlns:r="http://schemas.openxmlformats.org/officeDocument/2006/relationships" id="261" r:id="R9ab2cafe6b394097"/>
    <p:sldId xmlns:r="http://schemas.openxmlformats.org/officeDocument/2006/relationships" id="262" r:id="Rf442066748d245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05c125b954f12" /><Relationship Type="http://schemas.openxmlformats.org/officeDocument/2006/relationships/slide" Target="/ppt/slides/slide1.xml" Id="R22526a5a89164e2b" /><Relationship Type="http://schemas.openxmlformats.org/officeDocument/2006/relationships/slide" Target="/ppt/slides/slide2.xml" Id="R71ee64225a80426e" /><Relationship Type="http://schemas.openxmlformats.org/officeDocument/2006/relationships/slide" Target="/ppt/slides/slide3.xml" Id="R2038fbdba7114a0d" /><Relationship Type="http://schemas.openxmlformats.org/officeDocument/2006/relationships/slide" Target="/ppt/slides/slide4.xml" Id="R154d5c8431d9403e" /><Relationship Type="http://schemas.openxmlformats.org/officeDocument/2006/relationships/slide" Target="/ppt/slides/slide5.xml" Id="Reb2df5c7a125456f" /><Relationship Type="http://schemas.openxmlformats.org/officeDocument/2006/relationships/slide" Target="/ppt/slides/slide6.xml" Id="R9ab2cafe6b394097" /><Relationship Type="http://schemas.openxmlformats.org/officeDocument/2006/relationships/slide" Target="/ppt/slides/slide7.xml" Id="Rf442066748d245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a3ac2293844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208d3188c46f6" /><Relationship Type="http://schemas.openxmlformats.org/officeDocument/2006/relationships/theme" Target="/ppt/slideMasters/theme/theme1.xml" Id="Rdd685256636243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4208d3188c46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776ca9cdb43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1ed14c32b46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d699ceb34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51fa614f34d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a0b96f44348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7e7dcade244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7fdd2e7f543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HAMKE INVEST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815 665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MOHAMMAD ABDULSALAM ABDULGANI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 terrasse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935 794 765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HAMKE INVEST AS</a:t>
            </a:r>
          </a:p>
        </p:txBody>
      </p:sp>
    </p:spTree>
  </p:cSld>
  <p:clrMapOvr>
    <a:masterClrMapping xmlns:a="http://schemas.openxmlformats.org/drawingml/2006/main"/>
  </p:clrMapOvr>
</p:sld>
</file>