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28ca6e077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e065217f4741bd"/>
  </p:sldMasterIdLst>
  <p:sldIdLst>
    <p:sldId xmlns:r="http://schemas.openxmlformats.org/officeDocument/2006/relationships" id="256" r:id="Rea074fca97c64066"/>
    <p:sldId xmlns:r="http://schemas.openxmlformats.org/officeDocument/2006/relationships" id="257" r:id="R24be8f062c574de6"/>
    <p:sldId xmlns:r="http://schemas.openxmlformats.org/officeDocument/2006/relationships" id="258" r:id="R02422ad952df40f0"/>
    <p:sldId xmlns:r="http://schemas.openxmlformats.org/officeDocument/2006/relationships" id="259" r:id="R09f6e76771de4fa1"/>
    <p:sldId xmlns:r="http://schemas.openxmlformats.org/officeDocument/2006/relationships" id="260" r:id="R3a02bebc967742d3"/>
    <p:sldId xmlns:r="http://schemas.openxmlformats.org/officeDocument/2006/relationships" id="261" r:id="R5226b8af50be49c5"/>
    <p:sldId xmlns:r="http://schemas.openxmlformats.org/officeDocument/2006/relationships" id="262" r:id="Rafb732776d02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065217f4741bd" /><Relationship Type="http://schemas.openxmlformats.org/officeDocument/2006/relationships/slide" Target="/ppt/slides/slide1.xml" Id="Rea074fca97c64066" /><Relationship Type="http://schemas.openxmlformats.org/officeDocument/2006/relationships/slide" Target="/ppt/slides/slide2.xml" Id="R24be8f062c574de6" /><Relationship Type="http://schemas.openxmlformats.org/officeDocument/2006/relationships/slide" Target="/ppt/slides/slide3.xml" Id="R02422ad952df40f0" /><Relationship Type="http://schemas.openxmlformats.org/officeDocument/2006/relationships/slide" Target="/ppt/slides/slide4.xml" Id="R09f6e76771de4fa1" /><Relationship Type="http://schemas.openxmlformats.org/officeDocument/2006/relationships/slide" Target="/ppt/slides/slide5.xml" Id="R3a02bebc967742d3" /><Relationship Type="http://schemas.openxmlformats.org/officeDocument/2006/relationships/slide" Target="/ppt/slides/slide6.xml" Id="R5226b8af50be49c5" /><Relationship Type="http://schemas.openxmlformats.org/officeDocument/2006/relationships/slide" Target="/ppt/slides/slide7.xml" Id="Rafb732776d02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ee11dd52d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426080ee042d1" /><Relationship Type="http://schemas.openxmlformats.org/officeDocument/2006/relationships/theme" Target="/ppt/slideMasters/theme/theme1.xml" Id="R9696299b33ed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426080ee0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7e703e29f42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6e400a2e2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47db9847a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03239dd8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6d8044d9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77eea27054f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5538e51004e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VEDIA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4 057 317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6 140 825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DØLI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EIKELAND DØGNDRIFT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DRIFT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Melsomvikveien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935 801 613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VEDIA AS</a:t>
            </a:r>
          </a:p>
        </p:txBody>
      </p:sp>
    </p:spTree>
  </p:cSld>
  <p:clrMapOvr>
    <a:masterClrMapping xmlns:a="http://schemas.openxmlformats.org/drawingml/2006/main"/>
  </p:clrMapOvr>
</p:sld>
</file>