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59f236fb842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4bdaddd2a47e6"/>
  </p:sldMasterIdLst>
  <p:sldIdLst>
    <p:sldId xmlns:r="http://schemas.openxmlformats.org/officeDocument/2006/relationships" id="256" r:id="Rd836d53557ff4a74"/>
    <p:sldId xmlns:r="http://schemas.openxmlformats.org/officeDocument/2006/relationships" id="257" r:id="R5d96313f31bd4e4d"/>
    <p:sldId xmlns:r="http://schemas.openxmlformats.org/officeDocument/2006/relationships" id="258" r:id="Rb61b7c6bd2504b72"/>
    <p:sldId xmlns:r="http://schemas.openxmlformats.org/officeDocument/2006/relationships" id="259" r:id="R4f29e41b0b344800"/>
    <p:sldId xmlns:r="http://schemas.openxmlformats.org/officeDocument/2006/relationships" id="260" r:id="Re169f0b03f184ae8"/>
    <p:sldId xmlns:r="http://schemas.openxmlformats.org/officeDocument/2006/relationships" id="261" r:id="R491bc9572f9a4d4d"/>
    <p:sldId xmlns:r="http://schemas.openxmlformats.org/officeDocument/2006/relationships" id="262" r:id="R1dcdfd2b596e49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4bdaddd2a47e6" /><Relationship Type="http://schemas.openxmlformats.org/officeDocument/2006/relationships/slide" Target="/ppt/slides/slide1.xml" Id="Rd836d53557ff4a74" /><Relationship Type="http://schemas.openxmlformats.org/officeDocument/2006/relationships/slide" Target="/ppt/slides/slide2.xml" Id="R5d96313f31bd4e4d" /><Relationship Type="http://schemas.openxmlformats.org/officeDocument/2006/relationships/slide" Target="/ppt/slides/slide3.xml" Id="Rb61b7c6bd2504b72" /><Relationship Type="http://schemas.openxmlformats.org/officeDocument/2006/relationships/slide" Target="/ppt/slides/slide4.xml" Id="R4f29e41b0b344800" /><Relationship Type="http://schemas.openxmlformats.org/officeDocument/2006/relationships/slide" Target="/ppt/slides/slide5.xml" Id="Re169f0b03f184ae8" /><Relationship Type="http://schemas.openxmlformats.org/officeDocument/2006/relationships/slide" Target="/ppt/slides/slide6.xml" Id="R491bc9572f9a4d4d" /><Relationship Type="http://schemas.openxmlformats.org/officeDocument/2006/relationships/slide" Target="/ppt/slides/slide7.xml" Id="R1dcdfd2b596e49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ab3e84ffa42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b7c7c98a24a7a" /><Relationship Type="http://schemas.openxmlformats.org/officeDocument/2006/relationships/theme" Target="/ppt/slideMasters/theme/theme1.xml" Id="Rb87f5ba95b99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8b7c7c98a24a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fc165a2ab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d2254931347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8d750d31846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0e3aff05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5e387161644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add2a069444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f4c7826aa4f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RINGNES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HOLDING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−90 086 218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139 907 624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171 145 596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 JR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DUKS CAPITAL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MAXIMA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935 807 220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