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f04f6b4c924f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407d61088e460e"/>
  </p:sldMasterIdLst>
  <p:sldIdLst>
    <p:sldId xmlns:r="http://schemas.openxmlformats.org/officeDocument/2006/relationships" id="256" r:id="R258b982869a24a57"/>
    <p:sldId xmlns:r="http://schemas.openxmlformats.org/officeDocument/2006/relationships" id="257" r:id="R297f5530c50847af"/>
    <p:sldId xmlns:r="http://schemas.openxmlformats.org/officeDocument/2006/relationships" id="258" r:id="R7925829a18c44b8f"/>
    <p:sldId xmlns:r="http://schemas.openxmlformats.org/officeDocument/2006/relationships" id="259" r:id="R631697bfdcc34e1a"/>
    <p:sldId xmlns:r="http://schemas.openxmlformats.org/officeDocument/2006/relationships" id="260" r:id="R921404a445ba4293"/>
    <p:sldId xmlns:r="http://schemas.openxmlformats.org/officeDocument/2006/relationships" id="261" r:id="R0a7eccfa65b54fba"/>
    <p:sldId xmlns:r="http://schemas.openxmlformats.org/officeDocument/2006/relationships" id="262" r:id="Rdfc57cc8e9a448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07d61088e460e" /><Relationship Type="http://schemas.openxmlformats.org/officeDocument/2006/relationships/slide" Target="/ppt/slides/slide1.xml" Id="R258b982869a24a57" /><Relationship Type="http://schemas.openxmlformats.org/officeDocument/2006/relationships/slide" Target="/ppt/slides/slide2.xml" Id="R297f5530c50847af" /><Relationship Type="http://schemas.openxmlformats.org/officeDocument/2006/relationships/slide" Target="/ppt/slides/slide3.xml" Id="R7925829a18c44b8f" /><Relationship Type="http://schemas.openxmlformats.org/officeDocument/2006/relationships/slide" Target="/ppt/slides/slide4.xml" Id="R631697bfdcc34e1a" /><Relationship Type="http://schemas.openxmlformats.org/officeDocument/2006/relationships/slide" Target="/ppt/slides/slide5.xml" Id="R921404a445ba4293" /><Relationship Type="http://schemas.openxmlformats.org/officeDocument/2006/relationships/slide" Target="/ppt/slides/slide6.xml" Id="R0a7eccfa65b54fba" /><Relationship Type="http://schemas.openxmlformats.org/officeDocument/2006/relationships/slide" Target="/ppt/slides/slide7.xml" Id="Rdfc57cc8e9a448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5550e91cbb49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7f4f34ec3470c" /><Relationship Type="http://schemas.openxmlformats.org/officeDocument/2006/relationships/theme" Target="/ppt/slideMasters/theme/theme1.xml" Id="R494dc379e7bc4c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f7f4f34ec347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6a872605e49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9d70360b14d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14a249d4648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0b9fae96d4d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26240c4dc4b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227e1181c4d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15e2675954c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VETBYGG HOLDING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951 156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LINN-ANETT HILLESTAD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Lønnevegen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6102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935 813 921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VETBYGG HOLDING AS</a:t>
            </a:r>
          </a:p>
        </p:txBody>
      </p:sp>
    </p:spTree>
  </p:cSld>
  <p:clrMapOvr>
    <a:masterClrMapping xmlns:a="http://schemas.openxmlformats.org/drawingml/2006/main"/>
  </p:clrMapOvr>
</p:sld>
</file>