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d6eafb59943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4436f270474a7b"/>
  </p:sldMasterIdLst>
  <p:sldIdLst>
    <p:sldId xmlns:r="http://schemas.openxmlformats.org/officeDocument/2006/relationships" id="256" r:id="Rbcfa10f141c747b5"/>
    <p:sldId xmlns:r="http://schemas.openxmlformats.org/officeDocument/2006/relationships" id="257" r:id="R48f8a8fb0baa4857"/>
    <p:sldId xmlns:r="http://schemas.openxmlformats.org/officeDocument/2006/relationships" id="258" r:id="R835ec3c4027f4b8b"/>
    <p:sldId xmlns:r="http://schemas.openxmlformats.org/officeDocument/2006/relationships" id="259" r:id="R89985eaf7c744e8e"/>
    <p:sldId xmlns:r="http://schemas.openxmlformats.org/officeDocument/2006/relationships" id="260" r:id="R66b34235cd9841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436f270474a7b" /><Relationship Type="http://schemas.openxmlformats.org/officeDocument/2006/relationships/slide" Target="/ppt/slides/slide1.xml" Id="Rbcfa10f141c747b5" /><Relationship Type="http://schemas.openxmlformats.org/officeDocument/2006/relationships/slide" Target="/ppt/slides/slide2.xml" Id="R48f8a8fb0baa4857" /><Relationship Type="http://schemas.openxmlformats.org/officeDocument/2006/relationships/slide" Target="/ppt/slides/slide3.xml" Id="R835ec3c4027f4b8b" /><Relationship Type="http://schemas.openxmlformats.org/officeDocument/2006/relationships/slide" Target="/ppt/slides/slide4.xml" Id="R89985eaf7c744e8e" /><Relationship Type="http://schemas.openxmlformats.org/officeDocument/2006/relationships/slide" Target="/ppt/slides/slide5.xml" Id="R66b34235cd9841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ce199d7024c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e41f7095c4274" /><Relationship Type="http://schemas.openxmlformats.org/officeDocument/2006/relationships/theme" Target="/ppt/slideMasters/theme/theme1.xml" Id="R25ec70825e4c46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1e41f7095c42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c4233b3034f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351583f4741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7983d8c6c44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349db387d47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191e8f47d44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JESSICA BERGER LERVIK VETERINÆR OG VEGGDYRSØK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JESSICA BERGER LERVIK VETERINÆR OG VEGGDYRSØK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JESSICA BERGER LERVIK VETERINÆR OG VEGGDYRSØK ble etablert [år] og holder til i Tranby.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JESSICA BERGER LERVIK VETERINÆR OG VEGGDYRSØK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JESSICA BERGER LERVIK VETERINÆR OG VEGGDYRSØK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JESSICA BERGER LERVIK VETERINÆR OG VEGGDYRSØK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Sørsdalgata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3406 Tranby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935 831 725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JESSICA BERGER LERVIK VETERINÆR OG VEGGDYRSØK</a:t>
            </a:r>
          </a:p>
        </p:txBody>
      </p:sp>
    </p:spTree>
  </p:cSld>
  <p:clrMapOvr>
    <a:masterClrMapping xmlns:a="http://schemas.openxmlformats.org/drawingml/2006/main"/>
  </p:clrMapOvr>
</p:sld>
</file>