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b046a9730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d29a7d9e04906"/>
  </p:sldMasterIdLst>
  <p:sldIdLst>
    <p:sldId xmlns:r="http://schemas.openxmlformats.org/officeDocument/2006/relationships" id="256" r:id="R60e65c04549a44cb"/>
    <p:sldId xmlns:r="http://schemas.openxmlformats.org/officeDocument/2006/relationships" id="257" r:id="R43021f7438364950"/>
    <p:sldId xmlns:r="http://schemas.openxmlformats.org/officeDocument/2006/relationships" id="258" r:id="R9612f2e026364531"/>
    <p:sldId xmlns:r="http://schemas.openxmlformats.org/officeDocument/2006/relationships" id="259" r:id="Ree6c1f870c8741d6"/>
    <p:sldId xmlns:r="http://schemas.openxmlformats.org/officeDocument/2006/relationships" id="260" r:id="R367576d421e64d6e"/>
    <p:sldId xmlns:r="http://schemas.openxmlformats.org/officeDocument/2006/relationships" id="261" r:id="R9958cb40d7d24a68"/>
    <p:sldId xmlns:r="http://schemas.openxmlformats.org/officeDocument/2006/relationships" id="262" r:id="R30144fe9f09f45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d29a7d9e04906" /><Relationship Type="http://schemas.openxmlformats.org/officeDocument/2006/relationships/slide" Target="/ppt/slides/slide1.xml" Id="R60e65c04549a44cb" /><Relationship Type="http://schemas.openxmlformats.org/officeDocument/2006/relationships/slide" Target="/ppt/slides/slide2.xml" Id="R43021f7438364950" /><Relationship Type="http://schemas.openxmlformats.org/officeDocument/2006/relationships/slide" Target="/ppt/slides/slide3.xml" Id="R9612f2e026364531" /><Relationship Type="http://schemas.openxmlformats.org/officeDocument/2006/relationships/slide" Target="/ppt/slides/slide4.xml" Id="Ree6c1f870c8741d6" /><Relationship Type="http://schemas.openxmlformats.org/officeDocument/2006/relationships/slide" Target="/ppt/slides/slide5.xml" Id="R367576d421e64d6e" /><Relationship Type="http://schemas.openxmlformats.org/officeDocument/2006/relationships/slide" Target="/ppt/slides/slide6.xml" Id="R9958cb40d7d24a68" /><Relationship Type="http://schemas.openxmlformats.org/officeDocument/2006/relationships/slide" Target="/ppt/slides/slide7.xml" Id="R30144fe9f09f45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4af1f8f88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afa70af2040f0" /><Relationship Type="http://schemas.openxmlformats.org/officeDocument/2006/relationships/theme" Target="/ppt/slideMasters/theme/theme1.xml" Id="R1d551b35aac3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afa70af20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3816dc6134f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e1ff9f94c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8d9743281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0dd670277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b4b52dcd49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e407d039c45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3ae46d4ba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BYGGLUND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BYGGLUND 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1 772 821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266 036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VANDO BESKER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DRIFT AS</a:t>
            </a:r>
          </a:p>
        </p:txBody>
      </p:sp>
    </p:spTree>
  </p:cSld>
  <p:clrMapOvr>
    <a:masterClrMapping xmlns:a="http://schemas.openxmlformats.org/drawingml/2006/main"/>
  </p:clrMapOvr>
</p:sld>
</file>