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35e248ac54c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cbb6d72274367"/>
  </p:sldMasterIdLst>
  <p:sldIdLst>
    <p:sldId xmlns:r="http://schemas.openxmlformats.org/officeDocument/2006/relationships" id="256" r:id="R9ffc5323f5a245fc"/>
    <p:sldId xmlns:r="http://schemas.openxmlformats.org/officeDocument/2006/relationships" id="257" r:id="R9864624a357c4fb9"/>
    <p:sldId xmlns:r="http://schemas.openxmlformats.org/officeDocument/2006/relationships" id="258" r:id="R7f7e66e944b04dfd"/>
    <p:sldId xmlns:r="http://schemas.openxmlformats.org/officeDocument/2006/relationships" id="259" r:id="Re06f67010c63404d"/>
    <p:sldId xmlns:r="http://schemas.openxmlformats.org/officeDocument/2006/relationships" id="260" r:id="Rfd9e7f01fafc4966"/>
    <p:sldId xmlns:r="http://schemas.openxmlformats.org/officeDocument/2006/relationships" id="261" r:id="Rfcc067599b0f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cbb6d72274367" /><Relationship Type="http://schemas.openxmlformats.org/officeDocument/2006/relationships/slide" Target="/ppt/slides/slide1.xml" Id="R9ffc5323f5a245fc" /><Relationship Type="http://schemas.openxmlformats.org/officeDocument/2006/relationships/slide" Target="/ppt/slides/slide2.xml" Id="R9864624a357c4fb9" /><Relationship Type="http://schemas.openxmlformats.org/officeDocument/2006/relationships/slide" Target="/ppt/slides/slide3.xml" Id="R7f7e66e944b04dfd" /><Relationship Type="http://schemas.openxmlformats.org/officeDocument/2006/relationships/slide" Target="/ppt/slides/slide4.xml" Id="Re06f67010c63404d" /><Relationship Type="http://schemas.openxmlformats.org/officeDocument/2006/relationships/slide" Target="/ppt/slides/slide5.xml" Id="Rfd9e7f01fafc4966" /><Relationship Type="http://schemas.openxmlformats.org/officeDocument/2006/relationships/slide" Target="/ppt/slides/slide6.xml" Id="Rfcc067599b0f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b018706cb42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42e9af184332" /><Relationship Type="http://schemas.openxmlformats.org/officeDocument/2006/relationships/theme" Target="/ppt/slideMasters/theme/theme1.xml" Id="R21395054b98a48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442e9af18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06d6761744b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7daa7a912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3bdcd8f94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6fbd20e0843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77b12acce47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455f2afa44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 UTBYGGING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Hagellia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935 856 469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UTBYGGING AS</a:t>
            </a:r>
          </a:p>
        </p:txBody>
      </p:sp>
    </p:spTree>
  </p:cSld>
  <p:clrMapOvr>
    <a:masterClrMapping xmlns:a="http://schemas.openxmlformats.org/drawingml/2006/main"/>
  </p:clrMapOvr>
</p:sld>
</file>