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c463d35fa9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0ad7eed6b1477c"/>
  </p:sldMasterIdLst>
  <p:sldIdLst>
    <p:sldId xmlns:r="http://schemas.openxmlformats.org/officeDocument/2006/relationships" id="256" r:id="R2fd649f8bf264652"/>
    <p:sldId xmlns:r="http://schemas.openxmlformats.org/officeDocument/2006/relationships" id="257" r:id="R89ed8b697b9e48bd"/>
    <p:sldId xmlns:r="http://schemas.openxmlformats.org/officeDocument/2006/relationships" id="258" r:id="Re6b8bdf278e841c9"/>
    <p:sldId xmlns:r="http://schemas.openxmlformats.org/officeDocument/2006/relationships" id="259" r:id="R845897e025da439a"/>
    <p:sldId xmlns:r="http://schemas.openxmlformats.org/officeDocument/2006/relationships" id="260" r:id="Rfedc170050b14e3e"/>
    <p:sldId xmlns:r="http://schemas.openxmlformats.org/officeDocument/2006/relationships" id="261" r:id="R2c39eeb2c52640d8"/>
    <p:sldId xmlns:r="http://schemas.openxmlformats.org/officeDocument/2006/relationships" id="262" r:id="Rfcdd47c6c7a94e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ad7eed6b1477c" /><Relationship Type="http://schemas.openxmlformats.org/officeDocument/2006/relationships/slide" Target="/ppt/slides/slide1.xml" Id="R2fd649f8bf264652" /><Relationship Type="http://schemas.openxmlformats.org/officeDocument/2006/relationships/slide" Target="/ppt/slides/slide2.xml" Id="R89ed8b697b9e48bd" /><Relationship Type="http://schemas.openxmlformats.org/officeDocument/2006/relationships/slide" Target="/ppt/slides/slide3.xml" Id="Re6b8bdf278e841c9" /><Relationship Type="http://schemas.openxmlformats.org/officeDocument/2006/relationships/slide" Target="/ppt/slides/slide4.xml" Id="R845897e025da439a" /><Relationship Type="http://schemas.openxmlformats.org/officeDocument/2006/relationships/slide" Target="/ppt/slides/slide5.xml" Id="Rfedc170050b14e3e" /><Relationship Type="http://schemas.openxmlformats.org/officeDocument/2006/relationships/slide" Target="/ppt/slides/slide6.xml" Id="R2c39eeb2c52640d8" /><Relationship Type="http://schemas.openxmlformats.org/officeDocument/2006/relationships/slide" Target="/ppt/slides/slide7.xml" Id="Rfcdd47c6c7a94e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dc2447b3c48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44854dfc54a50" /><Relationship Type="http://schemas.openxmlformats.org/officeDocument/2006/relationships/theme" Target="/ppt/slideMasters/theme/theme1.xml" Id="R30ad9bf97ee346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e44854dfc54a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00589c6ac47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e57c539be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6a9ed840b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ffc94751a4b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dbeaed0604c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84a3bbf5f42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06e56fa1b40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 UTBYGGING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 UTBYGGING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5 160 063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ORION PROSJEKT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SIVERTSEN PROPERTY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Hagellia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935 856 469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