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e42ce623214d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b2e5629dea4fc5"/>
  </p:sldMasterIdLst>
  <p:sldIdLst>
    <p:sldId xmlns:r="http://schemas.openxmlformats.org/officeDocument/2006/relationships" id="256" r:id="R151fb07994904213"/>
    <p:sldId xmlns:r="http://schemas.openxmlformats.org/officeDocument/2006/relationships" id="257" r:id="R3da643f669144deb"/>
    <p:sldId xmlns:r="http://schemas.openxmlformats.org/officeDocument/2006/relationships" id="258" r:id="R274f4063a11a4809"/>
    <p:sldId xmlns:r="http://schemas.openxmlformats.org/officeDocument/2006/relationships" id="259" r:id="R894cc2883a61443c"/>
    <p:sldId xmlns:r="http://schemas.openxmlformats.org/officeDocument/2006/relationships" id="260" r:id="Rcee9659073144699"/>
    <p:sldId xmlns:r="http://schemas.openxmlformats.org/officeDocument/2006/relationships" id="261" r:id="R5ec5bf751c9a4e63"/>
    <p:sldId xmlns:r="http://schemas.openxmlformats.org/officeDocument/2006/relationships" id="262" r:id="Re272443118e843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b2e5629dea4fc5" /><Relationship Type="http://schemas.openxmlformats.org/officeDocument/2006/relationships/slide" Target="/ppt/slides/slide1.xml" Id="R151fb07994904213" /><Relationship Type="http://schemas.openxmlformats.org/officeDocument/2006/relationships/slide" Target="/ppt/slides/slide2.xml" Id="R3da643f669144deb" /><Relationship Type="http://schemas.openxmlformats.org/officeDocument/2006/relationships/slide" Target="/ppt/slides/slide3.xml" Id="R274f4063a11a4809" /><Relationship Type="http://schemas.openxmlformats.org/officeDocument/2006/relationships/slide" Target="/ppt/slides/slide4.xml" Id="R894cc2883a61443c" /><Relationship Type="http://schemas.openxmlformats.org/officeDocument/2006/relationships/slide" Target="/ppt/slides/slide5.xml" Id="Rcee9659073144699" /><Relationship Type="http://schemas.openxmlformats.org/officeDocument/2006/relationships/slide" Target="/ppt/slides/slide6.xml" Id="R5ec5bf751c9a4e63" /><Relationship Type="http://schemas.openxmlformats.org/officeDocument/2006/relationships/slide" Target="/ppt/slides/slide7.xml" Id="Re272443118e843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a2be91b6fc4d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26f196b4f4382" /><Relationship Type="http://schemas.openxmlformats.org/officeDocument/2006/relationships/theme" Target="/ppt/slideMasters/theme/theme1.xml" Id="Rfabc39043aed45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726f196b4f43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1f85569f74b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7ea429e1d4d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ef8ecc8e54e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84c7dc19a44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8aa0be25643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aa34ff24647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8d5ab36f242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MC.E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MC.E HOLDING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EILERTSEN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EILERTSEN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935 857 066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