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fc02a5cac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fd99d87f4436a"/>
  </p:sldMasterIdLst>
  <p:sldIdLst>
    <p:sldId xmlns:r="http://schemas.openxmlformats.org/officeDocument/2006/relationships" id="256" r:id="Rdbd1c194d3ed4ddd"/>
    <p:sldId xmlns:r="http://schemas.openxmlformats.org/officeDocument/2006/relationships" id="257" r:id="Rc8b13141a93a42a9"/>
    <p:sldId xmlns:r="http://schemas.openxmlformats.org/officeDocument/2006/relationships" id="258" r:id="Rdce0d154ca3740d7"/>
    <p:sldId xmlns:r="http://schemas.openxmlformats.org/officeDocument/2006/relationships" id="259" r:id="R565b622b71fb4e99"/>
    <p:sldId xmlns:r="http://schemas.openxmlformats.org/officeDocument/2006/relationships" id="260" r:id="R4a3e2c615e7e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fd99d87f4436a" /><Relationship Type="http://schemas.openxmlformats.org/officeDocument/2006/relationships/slide" Target="/ppt/slides/slide1.xml" Id="Rdbd1c194d3ed4ddd" /><Relationship Type="http://schemas.openxmlformats.org/officeDocument/2006/relationships/slide" Target="/ppt/slides/slide2.xml" Id="Rc8b13141a93a42a9" /><Relationship Type="http://schemas.openxmlformats.org/officeDocument/2006/relationships/slide" Target="/ppt/slides/slide3.xml" Id="Rdce0d154ca3740d7" /><Relationship Type="http://schemas.openxmlformats.org/officeDocument/2006/relationships/slide" Target="/ppt/slides/slide4.xml" Id="R565b622b71fb4e99" /><Relationship Type="http://schemas.openxmlformats.org/officeDocument/2006/relationships/slide" Target="/ppt/slides/slide5.xml" Id="R4a3e2c615e7e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6953de8bb41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304e0a704abc" /><Relationship Type="http://schemas.openxmlformats.org/officeDocument/2006/relationships/theme" Target="/ppt/slideMasters/theme/theme1.xml" Id="Ra2ff90f83e71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a304e0a70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6dd9e52e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6368099b4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6e021155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91dd6170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119ea8ef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MAT BUTIKK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MAT BUTIKK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935 858 925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MAT BUTIKK AS</a:t>
            </a:r>
          </a:p>
        </p:txBody>
      </p:sp>
    </p:spTree>
  </p:cSld>
  <p:clrMapOvr>
    <a:masterClrMapping xmlns:a="http://schemas.openxmlformats.org/drawingml/2006/main"/>
  </p:clrMapOvr>
</p:sld>
</file>