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e9e3b4441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5697d73ca4684"/>
  </p:sldMasterIdLst>
  <p:sldIdLst>
    <p:sldId xmlns:r="http://schemas.openxmlformats.org/officeDocument/2006/relationships" id="256" r:id="Rdfe5917319e444c5"/>
    <p:sldId xmlns:r="http://schemas.openxmlformats.org/officeDocument/2006/relationships" id="257" r:id="R898a650c727d4407"/>
    <p:sldId xmlns:r="http://schemas.openxmlformats.org/officeDocument/2006/relationships" id="258" r:id="Ra7ce255890224a22"/>
    <p:sldId xmlns:r="http://schemas.openxmlformats.org/officeDocument/2006/relationships" id="259" r:id="R9436ec89a71f4145"/>
    <p:sldId xmlns:r="http://schemas.openxmlformats.org/officeDocument/2006/relationships" id="260" r:id="R4670cb8b9801453e"/>
    <p:sldId xmlns:r="http://schemas.openxmlformats.org/officeDocument/2006/relationships" id="261" r:id="R3c4b126b1ac64cb0"/>
    <p:sldId xmlns:r="http://schemas.openxmlformats.org/officeDocument/2006/relationships" id="262" r:id="R0151823e2e34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5697d73ca4684" /><Relationship Type="http://schemas.openxmlformats.org/officeDocument/2006/relationships/slide" Target="/ppt/slides/slide1.xml" Id="Rdfe5917319e444c5" /><Relationship Type="http://schemas.openxmlformats.org/officeDocument/2006/relationships/slide" Target="/ppt/slides/slide2.xml" Id="R898a650c727d4407" /><Relationship Type="http://schemas.openxmlformats.org/officeDocument/2006/relationships/slide" Target="/ppt/slides/slide3.xml" Id="Ra7ce255890224a22" /><Relationship Type="http://schemas.openxmlformats.org/officeDocument/2006/relationships/slide" Target="/ppt/slides/slide4.xml" Id="R9436ec89a71f4145" /><Relationship Type="http://schemas.openxmlformats.org/officeDocument/2006/relationships/slide" Target="/ppt/slides/slide5.xml" Id="R4670cb8b9801453e" /><Relationship Type="http://schemas.openxmlformats.org/officeDocument/2006/relationships/slide" Target="/ppt/slides/slide6.xml" Id="R3c4b126b1ac64cb0" /><Relationship Type="http://schemas.openxmlformats.org/officeDocument/2006/relationships/slide" Target="/ppt/slides/slide7.xml" Id="R0151823e2e34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6df042171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96c6b070450d" /><Relationship Type="http://schemas.openxmlformats.org/officeDocument/2006/relationships/theme" Target="/ppt/slideMasters/theme/theme1.xml" Id="Rbb904db730c4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896c6b070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dcc6c0bc6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7765e3612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2080683e4b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e872cb6de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d51eba6dc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880a0374740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80c729025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SFG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56 707 093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87 679 411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gunnar.bjonness@torp-it.no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935 866 677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