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598617e80249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cfdb8cdfe4963"/>
  </p:sldMasterIdLst>
  <p:sldIdLst>
    <p:sldId xmlns:r="http://schemas.openxmlformats.org/officeDocument/2006/relationships" id="256" r:id="Rf9918fb2d07348b1"/>
    <p:sldId xmlns:r="http://schemas.openxmlformats.org/officeDocument/2006/relationships" id="257" r:id="R9e4e372090854894"/>
    <p:sldId xmlns:r="http://schemas.openxmlformats.org/officeDocument/2006/relationships" id="258" r:id="R5b37eee1d46e4341"/>
    <p:sldId xmlns:r="http://schemas.openxmlformats.org/officeDocument/2006/relationships" id="259" r:id="R7dc53c75c9e14b5d"/>
    <p:sldId xmlns:r="http://schemas.openxmlformats.org/officeDocument/2006/relationships" id="260" r:id="R6753a267dce44554"/>
    <p:sldId xmlns:r="http://schemas.openxmlformats.org/officeDocument/2006/relationships" id="261" r:id="Rbd7488c8c6b242a9"/>
    <p:sldId xmlns:r="http://schemas.openxmlformats.org/officeDocument/2006/relationships" id="262" r:id="Rf18e85b729c749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cfdb8cdfe4963" /><Relationship Type="http://schemas.openxmlformats.org/officeDocument/2006/relationships/slide" Target="/ppt/slides/slide1.xml" Id="Rf9918fb2d07348b1" /><Relationship Type="http://schemas.openxmlformats.org/officeDocument/2006/relationships/slide" Target="/ppt/slides/slide2.xml" Id="R9e4e372090854894" /><Relationship Type="http://schemas.openxmlformats.org/officeDocument/2006/relationships/slide" Target="/ppt/slides/slide3.xml" Id="R5b37eee1d46e4341" /><Relationship Type="http://schemas.openxmlformats.org/officeDocument/2006/relationships/slide" Target="/ppt/slides/slide4.xml" Id="R7dc53c75c9e14b5d" /><Relationship Type="http://schemas.openxmlformats.org/officeDocument/2006/relationships/slide" Target="/ppt/slides/slide5.xml" Id="R6753a267dce44554" /><Relationship Type="http://schemas.openxmlformats.org/officeDocument/2006/relationships/slide" Target="/ppt/slides/slide6.xml" Id="Rbd7488c8c6b242a9" /><Relationship Type="http://schemas.openxmlformats.org/officeDocument/2006/relationships/slide" Target="/ppt/slides/slide7.xml" Id="Rf18e85b729c749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50cd5f2b9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3765efd6b452f" /><Relationship Type="http://schemas.openxmlformats.org/officeDocument/2006/relationships/theme" Target="/ppt/slideMasters/theme/theme1.xml" Id="Rd2a6dbedd49f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3765efd6b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a06da5335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e83cdea8f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23cb90fee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325f7e9b043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7525e0da8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a6672c09942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aaedc40994d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INDUSTRIVEDLIKEHOLD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INDUSTRIVEDLIKEHOLD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INDUSTRIVEDLIKEHOLD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INDUSTRIVEDLIKEHOLD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INDUSTRIVEDLIKEHOLD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INDUSTRIVEDLIKEHOLD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15 269 250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−897 214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5 601 136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INDUSTRIVEDLIKEHOLD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ENOKSEN POUL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INDUSTRIVEDLIKEHOLD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Kvisliveien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post@ivh.no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www.ivh.no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935 872 189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INDUSTRIVEDLIKEHOLD</a:t>
            </a:r>
          </a:p>
        </p:txBody>
      </p:sp>
    </p:spTree>
  </p:cSld>
  <p:clrMapOvr>
    <a:masterClrMapping xmlns:a="http://schemas.openxmlformats.org/drawingml/2006/main"/>
  </p:clrMapOvr>
</p:sld>
</file>