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f40bf7832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8169f53fd49f6"/>
  </p:sldMasterIdLst>
  <p:sldIdLst>
    <p:sldId xmlns:r="http://schemas.openxmlformats.org/officeDocument/2006/relationships" id="256" r:id="R5e4ea3eeaba84b9c"/>
    <p:sldId xmlns:r="http://schemas.openxmlformats.org/officeDocument/2006/relationships" id="257" r:id="R6d657d21bc254b54"/>
    <p:sldId xmlns:r="http://schemas.openxmlformats.org/officeDocument/2006/relationships" id="258" r:id="R0721b79ceb24443f"/>
    <p:sldId xmlns:r="http://schemas.openxmlformats.org/officeDocument/2006/relationships" id="259" r:id="Rf4c4e5e5081b4f6f"/>
    <p:sldId xmlns:r="http://schemas.openxmlformats.org/officeDocument/2006/relationships" id="260" r:id="R82eaade09f0e4a81"/>
    <p:sldId xmlns:r="http://schemas.openxmlformats.org/officeDocument/2006/relationships" id="261" r:id="Radb102f6bef6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8169f53fd49f6" /><Relationship Type="http://schemas.openxmlformats.org/officeDocument/2006/relationships/slide" Target="/ppt/slides/slide1.xml" Id="R5e4ea3eeaba84b9c" /><Relationship Type="http://schemas.openxmlformats.org/officeDocument/2006/relationships/slide" Target="/ppt/slides/slide2.xml" Id="R6d657d21bc254b54" /><Relationship Type="http://schemas.openxmlformats.org/officeDocument/2006/relationships/slide" Target="/ppt/slides/slide3.xml" Id="R0721b79ceb24443f" /><Relationship Type="http://schemas.openxmlformats.org/officeDocument/2006/relationships/slide" Target="/ppt/slides/slide4.xml" Id="Rf4c4e5e5081b4f6f" /><Relationship Type="http://schemas.openxmlformats.org/officeDocument/2006/relationships/slide" Target="/ppt/slides/slide5.xml" Id="R82eaade09f0e4a81" /><Relationship Type="http://schemas.openxmlformats.org/officeDocument/2006/relationships/slide" Target="/ppt/slides/slide6.xml" Id="Radb102f6bef6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bc8ddada0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4d1afc9764df8" /><Relationship Type="http://schemas.openxmlformats.org/officeDocument/2006/relationships/theme" Target="/ppt/slideMasters/theme/theme1.xml" Id="R1094b40e411a46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4d1afc976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d262cb29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bcd87e09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3d13b2af4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9e30727a7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598c23183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0855381ec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