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ab1751ec9f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3385520a294531"/>
  </p:sldMasterIdLst>
  <p:sldIdLst>
    <p:sldId xmlns:r="http://schemas.openxmlformats.org/officeDocument/2006/relationships" id="256" r:id="R7abe792c21044b5a"/>
    <p:sldId xmlns:r="http://schemas.openxmlformats.org/officeDocument/2006/relationships" id="257" r:id="R5b7d17632e4040c2"/>
    <p:sldId xmlns:r="http://schemas.openxmlformats.org/officeDocument/2006/relationships" id="258" r:id="Re6a97e71c96e4954"/>
    <p:sldId xmlns:r="http://schemas.openxmlformats.org/officeDocument/2006/relationships" id="259" r:id="R42991d78e7764ec9"/>
    <p:sldId xmlns:r="http://schemas.openxmlformats.org/officeDocument/2006/relationships" id="260" r:id="Rcc066e44f06b47e0"/>
    <p:sldId xmlns:r="http://schemas.openxmlformats.org/officeDocument/2006/relationships" id="261" r:id="R8388d12908ab48a7"/>
    <p:sldId xmlns:r="http://schemas.openxmlformats.org/officeDocument/2006/relationships" id="262" r:id="Ra1cc2514c2094f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385520a294531" /><Relationship Type="http://schemas.openxmlformats.org/officeDocument/2006/relationships/slide" Target="/ppt/slides/slide1.xml" Id="R7abe792c21044b5a" /><Relationship Type="http://schemas.openxmlformats.org/officeDocument/2006/relationships/slide" Target="/ppt/slides/slide2.xml" Id="R5b7d17632e4040c2" /><Relationship Type="http://schemas.openxmlformats.org/officeDocument/2006/relationships/slide" Target="/ppt/slides/slide3.xml" Id="Re6a97e71c96e4954" /><Relationship Type="http://schemas.openxmlformats.org/officeDocument/2006/relationships/slide" Target="/ppt/slides/slide4.xml" Id="R42991d78e7764ec9" /><Relationship Type="http://schemas.openxmlformats.org/officeDocument/2006/relationships/slide" Target="/ppt/slides/slide5.xml" Id="Rcc066e44f06b47e0" /><Relationship Type="http://schemas.openxmlformats.org/officeDocument/2006/relationships/slide" Target="/ppt/slides/slide6.xml" Id="R8388d12908ab48a7" /><Relationship Type="http://schemas.openxmlformats.org/officeDocument/2006/relationships/slide" Target="/ppt/slides/slide7.xml" Id="Ra1cc2514c2094f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770c61822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ed1484ba0416f" /><Relationship Type="http://schemas.openxmlformats.org/officeDocument/2006/relationships/theme" Target="/ppt/slideMasters/theme/theme1.xml" Id="R9b56ca01a7614c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ed1484ba041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8492826e3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0c92c8d9a4d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248f343b6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c91e810c940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e97c63e7541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71f25d83e48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3e8274b4a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BEKKOLAVA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BEKKOLAVA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BEKKOLAVA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BEKKOLAVA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BEKKOLAVA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BEKKOLAVA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236 887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BEKKOLAVA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DALSETH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BEKKOLAVA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Ramsvika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935 885 388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BEKKOLAVA AS</a:t>
            </a:r>
          </a:p>
        </p:txBody>
      </p:sp>
    </p:spTree>
  </p:cSld>
  <p:clrMapOvr>
    <a:masterClrMapping xmlns:a="http://schemas.openxmlformats.org/drawingml/2006/main"/>
  </p:clrMapOvr>
</p:sld>
</file>