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f67b0677db41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b8a97b66b342df"/>
  </p:sldMasterIdLst>
  <p:sldIdLst>
    <p:sldId xmlns:r="http://schemas.openxmlformats.org/officeDocument/2006/relationships" id="256" r:id="R759272112d4649be"/>
    <p:sldId xmlns:r="http://schemas.openxmlformats.org/officeDocument/2006/relationships" id="257" r:id="R4000ee4269f044bf"/>
    <p:sldId xmlns:r="http://schemas.openxmlformats.org/officeDocument/2006/relationships" id="258" r:id="Rff8dae085fb94354"/>
    <p:sldId xmlns:r="http://schemas.openxmlformats.org/officeDocument/2006/relationships" id="259" r:id="R752a901e2a704c81"/>
    <p:sldId xmlns:r="http://schemas.openxmlformats.org/officeDocument/2006/relationships" id="260" r:id="R8063f198c77c4acf"/>
    <p:sldId xmlns:r="http://schemas.openxmlformats.org/officeDocument/2006/relationships" id="261" r:id="Rc9b965470973467e"/>
    <p:sldId xmlns:r="http://schemas.openxmlformats.org/officeDocument/2006/relationships" id="262" r:id="R266590b0d0d446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b8a97b66b342df" /><Relationship Type="http://schemas.openxmlformats.org/officeDocument/2006/relationships/slide" Target="/ppt/slides/slide1.xml" Id="R759272112d4649be" /><Relationship Type="http://schemas.openxmlformats.org/officeDocument/2006/relationships/slide" Target="/ppt/slides/slide2.xml" Id="R4000ee4269f044bf" /><Relationship Type="http://schemas.openxmlformats.org/officeDocument/2006/relationships/slide" Target="/ppt/slides/slide3.xml" Id="Rff8dae085fb94354" /><Relationship Type="http://schemas.openxmlformats.org/officeDocument/2006/relationships/slide" Target="/ppt/slides/slide4.xml" Id="R752a901e2a704c81" /><Relationship Type="http://schemas.openxmlformats.org/officeDocument/2006/relationships/slide" Target="/ppt/slides/slide5.xml" Id="R8063f198c77c4acf" /><Relationship Type="http://schemas.openxmlformats.org/officeDocument/2006/relationships/slide" Target="/ppt/slides/slide6.xml" Id="Rc9b965470973467e" /><Relationship Type="http://schemas.openxmlformats.org/officeDocument/2006/relationships/slide" Target="/ppt/slides/slide7.xml" Id="R266590b0d0d446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17335eceb44f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a0eb963004120" /><Relationship Type="http://schemas.openxmlformats.org/officeDocument/2006/relationships/theme" Target="/ppt/slideMasters/theme/theme1.xml" Id="Rd9032db2df8640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ca0eb9630041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cd795091844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1ac85950d49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154814e4649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0dfdca41745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d85eb533345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b04a58f6449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bccbb74154b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BUHL HEALTH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BUHL HEALTH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BUHL HEALTH SERVICES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BUHL HEALTH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BUHL HEALTH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BUHL HEALTH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BUHL HEALTH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ESBEN SELMER BUHL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BUHL HEALTH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935 888 751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BUHL HEALTH SERVICES AS</a:t>
            </a:r>
          </a:p>
        </p:txBody>
      </p:sp>
    </p:spTree>
  </p:cSld>
  <p:clrMapOvr>
    <a:masterClrMapping xmlns:a="http://schemas.openxmlformats.org/drawingml/2006/main"/>
  </p:clrMapOvr>
</p:sld>
</file>