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f3eeffedb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8443f94bd74da8"/>
  </p:sldMasterIdLst>
  <p:sldIdLst>
    <p:sldId xmlns:r="http://schemas.openxmlformats.org/officeDocument/2006/relationships" id="256" r:id="Rab8acd1627aa4465"/>
    <p:sldId xmlns:r="http://schemas.openxmlformats.org/officeDocument/2006/relationships" id="257" r:id="R51c8f5fe68674d99"/>
    <p:sldId xmlns:r="http://schemas.openxmlformats.org/officeDocument/2006/relationships" id="258" r:id="R8e2ba3e9cebc4da3"/>
    <p:sldId xmlns:r="http://schemas.openxmlformats.org/officeDocument/2006/relationships" id="259" r:id="R6e43b7f5ecbf4a24"/>
    <p:sldId xmlns:r="http://schemas.openxmlformats.org/officeDocument/2006/relationships" id="260" r:id="Rf5c0885095074791"/>
    <p:sldId xmlns:r="http://schemas.openxmlformats.org/officeDocument/2006/relationships" id="261" r:id="Rb3b16857b75a4504"/>
    <p:sldId xmlns:r="http://schemas.openxmlformats.org/officeDocument/2006/relationships" id="262" r:id="Rfeef5ac7b619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8443f94bd74da8" /><Relationship Type="http://schemas.openxmlformats.org/officeDocument/2006/relationships/slide" Target="/ppt/slides/slide1.xml" Id="Rab8acd1627aa4465" /><Relationship Type="http://schemas.openxmlformats.org/officeDocument/2006/relationships/slide" Target="/ppt/slides/slide2.xml" Id="R51c8f5fe68674d99" /><Relationship Type="http://schemas.openxmlformats.org/officeDocument/2006/relationships/slide" Target="/ppt/slides/slide3.xml" Id="R8e2ba3e9cebc4da3" /><Relationship Type="http://schemas.openxmlformats.org/officeDocument/2006/relationships/slide" Target="/ppt/slides/slide4.xml" Id="R6e43b7f5ecbf4a24" /><Relationship Type="http://schemas.openxmlformats.org/officeDocument/2006/relationships/slide" Target="/ppt/slides/slide5.xml" Id="Rf5c0885095074791" /><Relationship Type="http://schemas.openxmlformats.org/officeDocument/2006/relationships/slide" Target="/ppt/slides/slide6.xml" Id="Rb3b16857b75a4504" /><Relationship Type="http://schemas.openxmlformats.org/officeDocument/2006/relationships/slide" Target="/ppt/slides/slide7.xml" Id="Rfeef5ac7b619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63898efae4f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ca29957ad40b4" /><Relationship Type="http://schemas.openxmlformats.org/officeDocument/2006/relationships/theme" Target="/ppt/slideMasters/theme/theme1.xml" Id="Ref776a6dc55b49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5ca29957ad40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a1dbd607a4b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a57b4a72042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22e51a46a44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1a79fc0a6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18d15bec4f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9c9328de146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0eac89dd343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SOTO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SOTO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KYRKJEBØ HVIDE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THORBJØRNSEN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Birchs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935 903 521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SOTO ARKITEKTER AS</a:t>
            </a:r>
          </a:p>
        </p:txBody>
      </p:sp>
    </p:spTree>
  </p:cSld>
  <p:clrMapOvr>
    <a:masterClrMapping xmlns:a="http://schemas.openxmlformats.org/drawingml/2006/main"/>
  </p:clrMapOvr>
</p:sld>
</file>