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efc18f51ed46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c6ee524e404ca2"/>
  </p:sldMasterIdLst>
  <p:sldIdLst>
    <p:sldId xmlns:r="http://schemas.openxmlformats.org/officeDocument/2006/relationships" id="256" r:id="Rc085f7d1ecab4d23"/>
    <p:sldId xmlns:r="http://schemas.openxmlformats.org/officeDocument/2006/relationships" id="257" r:id="R3e7fc0dcf5c143eb"/>
    <p:sldId xmlns:r="http://schemas.openxmlformats.org/officeDocument/2006/relationships" id="258" r:id="Rd9bff8ca8c584294"/>
    <p:sldId xmlns:r="http://schemas.openxmlformats.org/officeDocument/2006/relationships" id="259" r:id="R8a448dc09b614e29"/>
    <p:sldId xmlns:r="http://schemas.openxmlformats.org/officeDocument/2006/relationships" id="260" r:id="Rd106c4e4365a4e75"/>
    <p:sldId xmlns:r="http://schemas.openxmlformats.org/officeDocument/2006/relationships" id="261" r:id="R0d05c80cdda448c9"/>
    <p:sldId xmlns:r="http://schemas.openxmlformats.org/officeDocument/2006/relationships" id="262" r:id="R995f0827cd2748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c6ee524e404ca2" /><Relationship Type="http://schemas.openxmlformats.org/officeDocument/2006/relationships/slide" Target="/ppt/slides/slide1.xml" Id="Rc085f7d1ecab4d23" /><Relationship Type="http://schemas.openxmlformats.org/officeDocument/2006/relationships/slide" Target="/ppt/slides/slide2.xml" Id="R3e7fc0dcf5c143eb" /><Relationship Type="http://schemas.openxmlformats.org/officeDocument/2006/relationships/slide" Target="/ppt/slides/slide3.xml" Id="Rd9bff8ca8c584294" /><Relationship Type="http://schemas.openxmlformats.org/officeDocument/2006/relationships/slide" Target="/ppt/slides/slide4.xml" Id="R8a448dc09b614e29" /><Relationship Type="http://schemas.openxmlformats.org/officeDocument/2006/relationships/slide" Target="/ppt/slides/slide5.xml" Id="Rd106c4e4365a4e75" /><Relationship Type="http://schemas.openxmlformats.org/officeDocument/2006/relationships/slide" Target="/ppt/slides/slide6.xml" Id="R0d05c80cdda448c9" /><Relationship Type="http://schemas.openxmlformats.org/officeDocument/2006/relationships/slide" Target="/ppt/slides/slide7.xml" Id="R995f0827cd2748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99a155917044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57a287ec3412a" /><Relationship Type="http://schemas.openxmlformats.org/officeDocument/2006/relationships/theme" Target="/ppt/slideMasters/theme/theme1.xml" Id="Rc558cd588e2e46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457a287ec341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19fef166d40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c74af2bbc47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712cbbec448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e125f7a4243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298a584cb43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4ee8590a840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cf09374044b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MIJN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MIJN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MIJN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MIJN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MIJN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MIJN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348 205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69 628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295 240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MIJN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INGVILD-ANDREA KILEN RØRHOLT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MIJN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Nordåssløyfa 33B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1251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935 907 950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MIJN AS</a:t>
            </a:r>
          </a:p>
        </p:txBody>
      </p:sp>
    </p:spTree>
  </p:cSld>
  <p:clrMapOvr>
    <a:masterClrMapping xmlns:a="http://schemas.openxmlformats.org/drawingml/2006/main"/>
  </p:clrMapOvr>
</p:sld>
</file>