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76c12f7a2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63aed2fbc46a1"/>
  </p:sldMasterIdLst>
  <p:sldIdLst>
    <p:sldId xmlns:r="http://schemas.openxmlformats.org/officeDocument/2006/relationships" id="256" r:id="Rb07702898ba94265"/>
    <p:sldId xmlns:r="http://schemas.openxmlformats.org/officeDocument/2006/relationships" id="257" r:id="Raa366d4152514027"/>
    <p:sldId xmlns:r="http://schemas.openxmlformats.org/officeDocument/2006/relationships" id="258" r:id="R4d8842017a454a96"/>
    <p:sldId xmlns:r="http://schemas.openxmlformats.org/officeDocument/2006/relationships" id="259" r:id="Rf36c262fad0d407a"/>
    <p:sldId xmlns:r="http://schemas.openxmlformats.org/officeDocument/2006/relationships" id="260" r:id="Ra9def75cc5f74b25"/>
    <p:sldId xmlns:r="http://schemas.openxmlformats.org/officeDocument/2006/relationships" id="261" r:id="Ra4497d60f2f0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63aed2fbc46a1" /><Relationship Type="http://schemas.openxmlformats.org/officeDocument/2006/relationships/slide" Target="/ppt/slides/slide1.xml" Id="Rb07702898ba94265" /><Relationship Type="http://schemas.openxmlformats.org/officeDocument/2006/relationships/slide" Target="/ppt/slides/slide2.xml" Id="Raa366d4152514027" /><Relationship Type="http://schemas.openxmlformats.org/officeDocument/2006/relationships/slide" Target="/ppt/slides/slide3.xml" Id="R4d8842017a454a96" /><Relationship Type="http://schemas.openxmlformats.org/officeDocument/2006/relationships/slide" Target="/ppt/slides/slide4.xml" Id="Rf36c262fad0d407a" /><Relationship Type="http://schemas.openxmlformats.org/officeDocument/2006/relationships/slide" Target="/ppt/slides/slide5.xml" Id="Ra9def75cc5f74b25" /><Relationship Type="http://schemas.openxmlformats.org/officeDocument/2006/relationships/slide" Target="/ppt/slides/slide6.xml" Id="Ra4497d60f2f0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6c838b98e43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b493b37e44f45" /><Relationship Type="http://schemas.openxmlformats.org/officeDocument/2006/relationships/theme" Target="/ppt/slideMasters/theme/theme1.xml" Id="R33b860629b0a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b493b37e4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64780de16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7853c449c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877dbf69b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5a8cf0af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004841368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8a038c4d8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SIGNATUR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Nansenløkka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signaturrevisjon.no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935 921 902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