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b61f5b8f7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be88109c34c7a"/>
  </p:sldMasterIdLst>
  <p:sldIdLst>
    <p:sldId xmlns:r="http://schemas.openxmlformats.org/officeDocument/2006/relationships" id="256" r:id="Ra06dc41b604b4899"/>
    <p:sldId xmlns:r="http://schemas.openxmlformats.org/officeDocument/2006/relationships" id="257" r:id="R2c60b37c3eb04dd9"/>
    <p:sldId xmlns:r="http://schemas.openxmlformats.org/officeDocument/2006/relationships" id="258" r:id="Ra8b6e54ba7574708"/>
    <p:sldId xmlns:r="http://schemas.openxmlformats.org/officeDocument/2006/relationships" id="259" r:id="R35f10d2f683d4d46"/>
    <p:sldId xmlns:r="http://schemas.openxmlformats.org/officeDocument/2006/relationships" id="260" r:id="R0cfadbac01784a1c"/>
    <p:sldId xmlns:r="http://schemas.openxmlformats.org/officeDocument/2006/relationships" id="261" r:id="R3f20386b7eaa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be88109c34c7a" /><Relationship Type="http://schemas.openxmlformats.org/officeDocument/2006/relationships/slide" Target="/ppt/slides/slide1.xml" Id="Ra06dc41b604b4899" /><Relationship Type="http://schemas.openxmlformats.org/officeDocument/2006/relationships/slide" Target="/ppt/slides/slide2.xml" Id="R2c60b37c3eb04dd9" /><Relationship Type="http://schemas.openxmlformats.org/officeDocument/2006/relationships/slide" Target="/ppt/slides/slide3.xml" Id="Ra8b6e54ba7574708" /><Relationship Type="http://schemas.openxmlformats.org/officeDocument/2006/relationships/slide" Target="/ppt/slides/slide4.xml" Id="R35f10d2f683d4d46" /><Relationship Type="http://schemas.openxmlformats.org/officeDocument/2006/relationships/slide" Target="/ppt/slides/slide5.xml" Id="R0cfadbac01784a1c" /><Relationship Type="http://schemas.openxmlformats.org/officeDocument/2006/relationships/slide" Target="/ppt/slides/slide6.xml" Id="R3f20386b7eaa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73bfb0c50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f8da6841452f" /><Relationship Type="http://schemas.openxmlformats.org/officeDocument/2006/relationships/theme" Target="/ppt/slideMasters/theme/theme1.xml" Id="Ra137e9aacf6d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2f8da6841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5d26953d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67fa5d2b6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26fbc8b5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b68540f08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d5bd09af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fe6ac4eb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 REVISJON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1 051 566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Nansenløkka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935 921 902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REVISJON AS</a:t>
            </a:r>
          </a:p>
        </p:txBody>
      </p:sp>
    </p:spTree>
  </p:cSld>
  <p:clrMapOvr>
    <a:masterClrMapping xmlns:a="http://schemas.openxmlformats.org/drawingml/2006/main"/>
  </p:clrMapOvr>
</p:sld>
</file>