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7cf9902f8c4b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c25229e9594225"/>
  </p:sldMasterIdLst>
  <p:sldIdLst>
    <p:sldId xmlns:r="http://schemas.openxmlformats.org/officeDocument/2006/relationships" id="256" r:id="R77d89019425f4e1c"/>
    <p:sldId xmlns:r="http://schemas.openxmlformats.org/officeDocument/2006/relationships" id="257" r:id="Ra81296c0f99c43a8"/>
    <p:sldId xmlns:r="http://schemas.openxmlformats.org/officeDocument/2006/relationships" id="258" r:id="R15ad308d1ed84839"/>
    <p:sldId xmlns:r="http://schemas.openxmlformats.org/officeDocument/2006/relationships" id="259" r:id="R921689e3a77a451b"/>
    <p:sldId xmlns:r="http://schemas.openxmlformats.org/officeDocument/2006/relationships" id="260" r:id="Rebf4105e0ca0410e"/>
    <p:sldId xmlns:r="http://schemas.openxmlformats.org/officeDocument/2006/relationships" id="261" r:id="Rb75c7643468746a8"/>
    <p:sldId xmlns:r="http://schemas.openxmlformats.org/officeDocument/2006/relationships" id="262" r:id="R07523e878a4a43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c25229e9594225" /><Relationship Type="http://schemas.openxmlformats.org/officeDocument/2006/relationships/slide" Target="/ppt/slides/slide1.xml" Id="R77d89019425f4e1c" /><Relationship Type="http://schemas.openxmlformats.org/officeDocument/2006/relationships/slide" Target="/ppt/slides/slide2.xml" Id="Ra81296c0f99c43a8" /><Relationship Type="http://schemas.openxmlformats.org/officeDocument/2006/relationships/slide" Target="/ppt/slides/slide3.xml" Id="R15ad308d1ed84839" /><Relationship Type="http://schemas.openxmlformats.org/officeDocument/2006/relationships/slide" Target="/ppt/slides/slide4.xml" Id="R921689e3a77a451b" /><Relationship Type="http://schemas.openxmlformats.org/officeDocument/2006/relationships/slide" Target="/ppt/slides/slide5.xml" Id="Rebf4105e0ca0410e" /><Relationship Type="http://schemas.openxmlformats.org/officeDocument/2006/relationships/slide" Target="/ppt/slides/slide6.xml" Id="Rb75c7643468746a8" /><Relationship Type="http://schemas.openxmlformats.org/officeDocument/2006/relationships/slide" Target="/ppt/slides/slide7.xml" Id="R07523e878a4a43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213caa388f41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b516b622ef4d78" /><Relationship Type="http://schemas.openxmlformats.org/officeDocument/2006/relationships/theme" Target="/ppt/slideMasters/theme/theme1.xml" Id="Rc0dd94a4a27d44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b516b622ef4d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41e50ba5f64d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a10d17ed7b4c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ac4bad54fd4e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1c7ab2b0a847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182105820b49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c6d5f7754e45a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eb2488346048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STEEN COMMERCE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STEEN COMMERCE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STEEN COMMERCE AS ble etablert [år] og holder til i Finnøy.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STEEN COMMERCE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STEEN COMMERCE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STEEN COMMERCE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−8 885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−8 885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21 115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21 115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STEEN COMMERCE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DANIEL STEEN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STEEN COMMERCE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Badevikvegen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4160 Finnøy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935 934 621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STEEN COMMERCE AS</a:t>
            </a:r>
          </a:p>
        </p:txBody>
      </p:sp>
    </p:spTree>
  </p:cSld>
  <p:clrMapOvr>
    <a:masterClrMapping xmlns:a="http://schemas.openxmlformats.org/drawingml/2006/main"/>
  </p:clrMapOvr>
</p:sld>
</file>