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6f1d3f230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0eea6949f4d69"/>
  </p:sldMasterIdLst>
  <p:sldIdLst>
    <p:sldId xmlns:r="http://schemas.openxmlformats.org/officeDocument/2006/relationships" id="256" r:id="Rd813df4d19104f0a"/>
    <p:sldId xmlns:r="http://schemas.openxmlformats.org/officeDocument/2006/relationships" id="257" r:id="R926a20658a674331"/>
    <p:sldId xmlns:r="http://schemas.openxmlformats.org/officeDocument/2006/relationships" id="258" r:id="Rae09ad45b9914358"/>
    <p:sldId xmlns:r="http://schemas.openxmlformats.org/officeDocument/2006/relationships" id="259" r:id="R5e41b669b59a4332"/>
    <p:sldId xmlns:r="http://schemas.openxmlformats.org/officeDocument/2006/relationships" id="260" r:id="R5adf6eb36b3a4099"/>
    <p:sldId xmlns:r="http://schemas.openxmlformats.org/officeDocument/2006/relationships" id="261" r:id="R4cfa4c64525c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0eea6949f4d69" /><Relationship Type="http://schemas.openxmlformats.org/officeDocument/2006/relationships/slide" Target="/ppt/slides/slide1.xml" Id="Rd813df4d19104f0a" /><Relationship Type="http://schemas.openxmlformats.org/officeDocument/2006/relationships/slide" Target="/ppt/slides/slide2.xml" Id="R926a20658a674331" /><Relationship Type="http://schemas.openxmlformats.org/officeDocument/2006/relationships/slide" Target="/ppt/slides/slide3.xml" Id="Rae09ad45b9914358" /><Relationship Type="http://schemas.openxmlformats.org/officeDocument/2006/relationships/slide" Target="/ppt/slides/slide4.xml" Id="R5e41b669b59a4332" /><Relationship Type="http://schemas.openxmlformats.org/officeDocument/2006/relationships/slide" Target="/ppt/slides/slide5.xml" Id="R5adf6eb36b3a4099" /><Relationship Type="http://schemas.openxmlformats.org/officeDocument/2006/relationships/slide" Target="/ppt/slides/slide6.xml" Id="R4cfa4c64525c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f2fd7d7f3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cea27bdd438e" /><Relationship Type="http://schemas.openxmlformats.org/officeDocument/2006/relationships/theme" Target="/ppt/slideMasters/theme/theme1.xml" Id="Rd0cce5490739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acea27bdd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0ec48515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235b0590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fe4c4661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3939e8c9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a89e95292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05adad04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