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9cdb7406c542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fb0a8db8c64fbd"/>
  </p:sldMasterIdLst>
  <p:sldIdLst>
    <p:sldId xmlns:r="http://schemas.openxmlformats.org/officeDocument/2006/relationships" id="256" r:id="Ree20628a86e84aaf"/>
    <p:sldId xmlns:r="http://schemas.openxmlformats.org/officeDocument/2006/relationships" id="257" r:id="Rcbe442bcbc4c4088"/>
    <p:sldId xmlns:r="http://schemas.openxmlformats.org/officeDocument/2006/relationships" id="258" r:id="Rb72acb6b88684eee"/>
    <p:sldId xmlns:r="http://schemas.openxmlformats.org/officeDocument/2006/relationships" id="259" r:id="R32a28ba7cd034f5c"/>
    <p:sldId xmlns:r="http://schemas.openxmlformats.org/officeDocument/2006/relationships" id="260" r:id="Ra216fb8ce56d4357"/>
    <p:sldId xmlns:r="http://schemas.openxmlformats.org/officeDocument/2006/relationships" id="261" r:id="Rae05727a41d146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b0a8db8c64fbd" /><Relationship Type="http://schemas.openxmlformats.org/officeDocument/2006/relationships/slide" Target="/ppt/slides/slide1.xml" Id="Ree20628a86e84aaf" /><Relationship Type="http://schemas.openxmlformats.org/officeDocument/2006/relationships/slide" Target="/ppt/slides/slide2.xml" Id="Rcbe442bcbc4c4088" /><Relationship Type="http://schemas.openxmlformats.org/officeDocument/2006/relationships/slide" Target="/ppt/slides/slide3.xml" Id="Rb72acb6b88684eee" /><Relationship Type="http://schemas.openxmlformats.org/officeDocument/2006/relationships/slide" Target="/ppt/slides/slide4.xml" Id="R32a28ba7cd034f5c" /><Relationship Type="http://schemas.openxmlformats.org/officeDocument/2006/relationships/slide" Target="/ppt/slides/slide5.xml" Id="Ra216fb8ce56d4357" /><Relationship Type="http://schemas.openxmlformats.org/officeDocument/2006/relationships/slide" Target="/ppt/slides/slide6.xml" Id="Rae05727a41d146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d0e02296541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88ef0ee134dea" /><Relationship Type="http://schemas.openxmlformats.org/officeDocument/2006/relationships/theme" Target="/ppt/slideMasters/theme/theme1.xml" Id="Rfcb50f7e176143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c88ef0ee134d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dd706630148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cb1c3d8694b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76fa12bd94c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c6af4866648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25eb500d34a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93dadb74c4e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EDVIN MOEN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EDVIN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EDVIN MOEN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EDVIN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EDVIN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EDVIN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 EDVIN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EDVIN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935 970 539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EDVIN MOEN AS</a:t>
            </a:r>
          </a:p>
        </p:txBody>
      </p:sp>
    </p:spTree>
  </p:cSld>
  <p:clrMapOvr>
    <a:masterClrMapping xmlns:a="http://schemas.openxmlformats.org/drawingml/2006/main"/>
  </p:clrMapOvr>
</p:sld>
</file>