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879c0a6a5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f9dcfbd274348"/>
  </p:sldMasterIdLst>
  <p:sldIdLst>
    <p:sldId xmlns:r="http://schemas.openxmlformats.org/officeDocument/2006/relationships" id="256" r:id="R1cab77c1374d46ac"/>
    <p:sldId xmlns:r="http://schemas.openxmlformats.org/officeDocument/2006/relationships" id="257" r:id="R208939fe7cb84c56"/>
    <p:sldId xmlns:r="http://schemas.openxmlformats.org/officeDocument/2006/relationships" id="258" r:id="R78cc7f697f5a4c0f"/>
    <p:sldId xmlns:r="http://schemas.openxmlformats.org/officeDocument/2006/relationships" id="259" r:id="Rf2f1adbdf08e487f"/>
    <p:sldId xmlns:r="http://schemas.openxmlformats.org/officeDocument/2006/relationships" id="260" r:id="Rf0564db8d0fb40c9"/>
    <p:sldId xmlns:r="http://schemas.openxmlformats.org/officeDocument/2006/relationships" id="261" r:id="R6cae13555e314d37"/>
    <p:sldId xmlns:r="http://schemas.openxmlformats.org/officeDocument/2006/relationships" id="262" r:id="Rddf254926ae2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f9dcfbd274348" /><Relationship Type="http://schemas.openxmlformats.org/officeDocument/2006/relationships/slide" Target="/ppt/slides/slide1.xml" Id="R1cab77c1374d46ac" /><Relationship Type="http://schemas.openxmlformats.org/officeDocument/2006/relationships/slide" Target="/ppt/slides/slide2.xml" Id="R208939fe7cb84c56" /><Relationship Type="http://schemas.openxmlformats.org/officeDocument/2006/relationships/slide" Target="/ppt/slides/slide3.xml" Id="R78cc7f697f5a4c0f" /><Relationship Type="http://schemas.openxmlformats.org/officeDocument/2006/relationships/slide" Target="/ppt/slides/slide4.xml" Id="Rf2f1adbdf08e487f" /><Relationship Type="http://schemas.openxmlformats.org/officeDocument/2006/relationships/slide" Target="/ppt/slides/slide5.xml" Id="Rf0564db8d0fb40c9" /><Relationship Type="http://schemas.openxmlformats.org/officeDocument/2006/relationships/slide" Target="/ppt/slides/slide6.xml" Id="R6cae13555e314d37" /><Relationship Type="http://schemas.openxmlformats.org/officeDocument/2006/relationships/slide" Target="/ppt/slides/slide7.xml" Id="Rddf254926ae2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8d0e5932e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9ee13e894f96" /><Relationship Type="http://schemas.openxmlformats.org/officeDocument/2006/relationships/theme" Target="/ppt/slideMasters/theme/theme1.xml" Id="R6840d96b4f25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59ee13e89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89b7fc617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9cc329a89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84d6533d2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9cc0b620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d5e43387a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33c1e1f0d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ca992ee96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K.I. HAUGAN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K.I. HAUGAN HOLDING AS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7 147 477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INGVAR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Fagerhaugveien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K.I. HAUGAN HOLDING AS</a:t>
            </a:r>
          </a:p>
        </p:txBody>
      </p:sp>
    </p:spTree>
  </p:cSld>
  <p:clrMapOvr>
    <a:masterClrMapping xmlns:a="http://schemas.openxmlformats.org/drawingml/2006/main"/>
  </p:clrMapOvr>
</p:sld>
</file>