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818e2583f74d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44bb1ecf8c46d1"/>
  </p:sldMasterIdLst>
  <p:sldIdLst>
    <p:sldId xmlns:r="http://schemas.openxmlformats.org/officeDocument/2006/relationships" id="256" r:id="R7c693f64dbf842f8"/>
    <p:sldId xmlns:r="http://schemas.openxmlformats.org/officeDocument/2006/relationships" id="257" r:id="R6f282dd2b5834ccd"/>
    <p:sldId xmlns:r="http://schemas.openxmlformats.org/officeDocument/2006/relationships" id="258" r:id="Ra4c98e8228b1407f"/>
    <p:sldId xmlns:r="http://schemas.openxmlformats.org/officeDocument/2006/relationships" id="259" r:id="R9fc939ac55704540"/>
    <p:sldId xmlns:r="http://schemas.openxmlformats.org/officeDocument/2006/relationships" id="260" r:id="R272679de7835447c"/>
    <p:sldId xmlns:r="http://schemas.openxmlformats.org/officeDocument/2006/relationships" id="261" r:id="Ra0fcd99cb13241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4bb1ecf8c46d1" /><Relationship Type="http://schemas.openxmlformats.org/officeDocument/2006/relationships/slide" Target="/ppt/slides/slide1.xml" Id="R7c693f64dbf842f8" /><Relationship Type="http://schemas.openxmlformats.org/officeDocument/2006/relationships/slide" Target="/ppt/slides/slide2.xml" Id="R6f282dd2b5834ccd" /><Relationship Type="http://schemas.openxmlformats.org/officeDocument/2006/relationships/slide" Target="/ppt/slides/slide3.xml" Id="Ra4c98e8228b1407f" /><Relationship Type="http://schemas.openxmlformats.org/officeDocument/2006/relationships/slide" Target="/ppt/slides/slide4.xml" Id="R9fc939ac55704540" /><Relationship Type="http://schemas.openxmlformats.org/officeDocument/2006/relationships/slide" Target="/ppt/slides/slide5.xml" Id="R272679de7835447c" /><Relationship Type="http://schemas.openxmlformats.org/officeDocument/2006/relationships/slide" Target="/ppt/slides/slide6.xml" Id="Ra0fcd99cb13241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baee0102547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2646135334505" /><Relationship Type="http://schemas.openxmlformats.org/officeDocument/2006/relationships/theme" Target="/ppt/slideMasters/theme/theme1.xml" Id="R01371ae60491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f26461353345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5c888cea2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c3197d4e4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66b0cb26245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5bfb35fa941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6e449f92947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69b52dbbe46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PENGEPORTEN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PENGEPORTEN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PENGEPORTEN AS ble etablert [år] og holder til i Hellevik I Fjaler.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PENGEPORTEN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PENGEPORTEN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PENGEPORTEN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FIRMAFABRIKK1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PENGEPORTEN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Vågsvegen 405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6967 Hellevik I Fjaler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936 025 838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PENGEPORTEN AS</a:t>
            </a:r>
          </a:p>
        </p:txBody>
      </p:sp>
    </p:spTree>
  </p:cSld>
  <p:clrMapOvr>
    <a:masterClrMapping xmlns:a="http://schemas.openxmlformats.org/drawingml/2006/main"/>
  </p:clrMapOvr>
</p:sld>
</file>