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0c641477334b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c7bac51529405f"/>
  </p:sldMasterIdLst>
  <p:sldIdLst>
    <p:sldId xmlns:r="http://schemas.openxmlformats.org/officeDocument/2006/relationships" id="256" r:id="R6054ed91f00e4129"/>
    <p:sldId xmlns:r="http://schemas.openxmlformats.org/officeDocument/2006/relationships" id="257" r:id="R293237e1f0eb4936"/>
    <p:sldId xmlns:r="http://schemas.openxmlformats.org/officeDocument/2006/relationships" id="258" r:id="R413b1e2c993f4c11"/>
    <p:sldId xmlns:r="http://schemas.openxmlformats.org/officeDocument/2006/relationships" id="259" r:id="R8f1ba9ec18744116"/>
    <p:sldId xmlns:r="http://schemas.openxmlformats.org/officeDocument/2006/relationships" id="260" r:id="Rab75a2467cd9437e"/>
    <p:sldId xmlns:r="http://schemas.openxmlformats.org/officeDocument/2006/relationships" id="261" r:id="Ra3129cb60f5a4857"/>
    <p:sldId xmlns:r="http://schemas.openxmlformats.org/officeDocument/2006/relationships" id="262" r:id="R73f17e8bd0d243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c7bac51529405f" /><Relationship Type="http://schemas.openxmlformats.org/officeDocument/2006/relationships/slide" Target="/ppt/slides/slide1.xml" Id="R6054ed91f00e4129" /><Relationship Type="http://schemas.openxmlformats.org/officeDocument/2006/relationships/slide" Target="/ppt/slides/slide2.xml" Id="R293237e1f0eb4936" /><Relationship Type="http://schemas.openxmlformats.org/officeDocument/2006/relationships/slide" Target="/ppt/slides/slide3.xml" Id="R413b1e2c993f4c11" /><Relationship Type="http://schemas.openxmlformats.org/officeDocument/2006/relationships/slide" Target="/ppt/slides/slide4.xml" Id="R8f1ba9ec18744116" /><Relationship Type="http://schemas.openxmlformats.org/officeDocument/2006/relationships/slide" Target="/ppt/slides/slide5.xml" Id="Rab75a2467cd9437e" /><Relationship Type="http://schemas.openxmlformats.org/officeDocument/2006/relationships/slide" Target="/ppt/slides/slide6.xml" Id="Ra3129cb60f5a4857" /><Relationship Type="http://schemas.openxmlformats.org/officeDocument/2006/relationships/slide" Target="/ppt/slides/slide7.xml" Id="R73f17e8bd0d243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5c1c6fa3854c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121853ca3e4b12" /><Relationship Type="http://schemas.openxmlformats.org/officeDocument/2006/relationships/theme" Target="/ppt/slideMasters/theme/theme1.xml" Id="R459dfc1483334a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121853ca3e4b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34305e1ed848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e9ef1e076843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06d6572f9444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b6cbd4265348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bb275b5bad47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aea69986a14a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f5eab1fcb847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DRANGEDAL HUS OG HYTTEBYGG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DRANGEDAL HUS OG HYTTEBYGG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DRANGEDAL HUS OG HYTTEBYGG AS ble etablert [år] og holder til i Drangedal.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DRANGEDAL HUS OG HYTTEBYGG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DRANGEDAL HUS OG HYTTEBYGG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DRANGEDAL HUS OG HYTTEBYGG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1 766 513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54 949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42 920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72 920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352 039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DRANGEDAL HUS OG HYTTEBYGG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JPG BYGG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DALEN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DRANGEDAL HUS OG HYTTEBYGG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Bråtheia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3750 Drangedal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936 028 721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DRANGEDAL HUS OG HYTTEBYGG AS</a:t>
            </a:r>
          </a:p>
        </p:txBody>
      </p:sp>
    </p:spTree>
  </p:cSld>
  <p:clrMapOvr>
    <a:masterClrMapping xmlns:a="http://schemas.openxmlformats.org/drawingml/2006/main"/>
  </p:clrMapOvr>
</p:sld>
</file>