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32b286fc548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73a8a52274434"/>
  </p:sldMasterIdLst>
  <p:sldIdLst>
    <p:sldId xmlns:r="http://schemas.openxmlformats.org/officeDocument/2006/relationships" id="256" r:id="R6429ab09f58846e4"/>
    <p:sldId xmlns:r="http://schemas.openxmlformats.org/officeDocument/2006/relationships" id="257" r:id="Rf2c298e688fc4fe9"/>
    <p:sldId xmlns:r="http://schemas.openxmlformats.org/officeDocument/2006/relationships" id="258" r:id="Ra6422127037d42b2"/>
    <p:sldId xmlns:r="http://schemas.openxmlformats.org/officeDocument/2006/relationships" id="259" r:id="Ra0670aae1ac84409"/>
    <p:sldId xmlns:r="http://schemas.openxmlformats.org/officeDocument/2006/relationships" id="260" r:id="R3982fd7cd9ee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73a8a52274434" /><Relationship Type="http://schemas.openxmlformats.org/officeDocument/2006/relationships/slide" Target="/ppt/slides/slide1.xml" Id="R6429ab09f58846e4" /><Relationship Type="http://schemas.openxmlformats.org/officeDocument/2006/relationships/slide" Target="/ppt/slides/slide2.xml" Id="Rf2c298e688fc4fe9" /><Relationship Type="http://schemas.openxmlformats.org/officeDocument/2006/relationships/slide" Target="/ppt/slides/slide3.xml" Id="Ra6422127037d42b2" /><Relationship Type="http://schemas.openxmlformats.org/officeDocument/2006/relationships/slide" Target="/ppt/slides/slide4.xml" Id="Ra0670aae1ac84409" /><Relationship Type="http://schemas.openxmlformats.org/officeDocument/2006/relationships/slide" Target="/ppt/slides/slide5.xml" Id="R3982fd7cd9ee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ae431397941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4a6cb34b54f95" /><Relationship Type="http://schemas.openxmlformats.org/officeDocument/2006/relationships/theme" Target="/ppt/slideMasters/theme/theme1.xml" Id="R8ffc665f1a72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4a6cb34b5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22f850640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86ce99a2b42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2d06c389a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2ddf7b994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7ba911e5848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MOMENTUM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MOMENTUM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936 032 249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