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7a6722fe8f4d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c40ebe63994c91"/>
  </p:sldMasterIdLst>
  <p:sldIdLst>
    <p:sldId xmlns:r="http://schemas.openxmlformats.org/officeDocument/2006/relationships" id="256" r:id="Rcac24f57649340ff"/>
    <p:sldId xmlns:r="http://schemas.openxmlformats.org/officeDocument/2006/relationships" id="257" r:id="R11cd172b97974316"/>
    <p:sldId xmlns:r="http://schemas.openxmlformats.org/officeDocument/2006/relationships" id="258" r:id="R7a1d94e62f8c4b5e"/>
    <p:sldId xmlns:r="http://schemas.openxmlformats.org/officeDocument/2006/relationships" id="259" r:id="R3802847717414255"/>
    <p:sldId xmlns:r="http://schemas.openxmlformats.org/officeDocument/2006/relationships" id="260" r:id="R72d64181af87484d"/>
    <p:sldId xmlns:r="http://schemas.openxmlformats.org/officeDocument/2006/relationships" id="261" r:id="R5e4f5351e33c4f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40ebe63994c91" /><Relationship Type="http://schemas.openxmlformats.org/officeDocument/2006/relationships/slide" Target="/ppt/slides/slide1.xml" Id="Rcac24f57649340ff" /><Relationship Type="http://schemas.openxmlformats.org/officeDocument/2006/relationships/slide" Target="/ppt/slides/slide2.xml" Id="R11cd172b97974316" /><Relationship Type="http://schemas.openxmlformats.org/officeDocument/2006/relationships/slide" Target="/ppt/slides/slide3.xml" Id="R7a1d94e62f8c4b5e" /><Relationship Type="http://schemas.openxmlformats.org/officeDocument/2006/relationships/slide" Target="/ppt/slides/slide4.xml" Id="R3802847717414255" /><Relationship Type="http://schemas.openxmlformats.org/officeDocument/2006/relationships/slide" Target="/ppt/slides/slide5.xml" Id="R72d64181af87484d" /><Relationship Type="http://schemas.openxmlformats.org/officeDocument/2006/relationships/slide" Target="/ppt/slides/slide6.xml" Id="R5e4f5351e33c4f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f94ccb7504a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8b02e9c6a4d4a" /><Relationship Type="http://schemas.openxmlformats.org/officeDocument/2006/relationships/theme" Target="/ppt/slideMasters/theme/theme1.xml" Id="R8bf0c65da3fa4e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28b02e9c6a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174bc555445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9bc73958a45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21ea4c26741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6db31093546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311c2cc7f42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60e86255f48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JOHRE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936 036 112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