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112e42c714f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887b10c1d4254"/>
  </p:sldMasterIdLst>
  <p:sldIdLst>
    <p:sldId xmlns:r="http://schemas.openxmlformats.org/officeDocument/2006/relationships" id="256" r:id="Rabb92483901741f7"/>
    <p:sldId xmlns:r="http://schemas.openxmlformats.org/officeDocument/2006/relationships" id="257" r:id="R1c21f9252cee4d59"/>
    <p:sldId xmlns:r="http://schemas.openxmlformats.org/officeDocument/2006/relationships" id="258" r:id="Rf04f9e69b4514e0f"/>
    <p:sldId xmlns:r="http://schemas.openxmlformats.org/officeDocument/2006/relationships" id="259" r:id="Rf99d61d61a174683"/>
    <p:sldId xmlns:r="http://schemas.openxmlformats.org/officeDocument/2006/relationships" id="260" r:id="Rec6e06d1533f46a1"/>
    <p:sldId xmlns:r="http://schemas.openxmlformats.org/officeDocument/2006/relationships" id="261" r:id="Rc398ba5c5cee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887b10c1d4254" /><Relationship Type="http://schemas.openxmlformats.org/officeDocument/2006/relationships/slide" Target="/ppt/slides/slide1.xml" Id="Rabb92483901741f7" /><Relationship Type="http://schemas.openxmlformats.org/officeDocument/2006/relationships/slide" Target="/ppt/slides/slide2.xml" Id="R1c21f9252cee4d59" /><Relationship Type="http://schemas.openxmlformats.org/officeDocument/2006/relationships/slide" Target="/ppt/slides/slide3.xml" Id="Rf04f9e69b4514e0f" /><Relationship Type="http://schemas.openxmlformats.org/officeDocument/2006/relationships/slide" Target="/ppt/slides/slide4.xml" Id="Rf99d61d61a174683" /><Relationship Type="http://schemas.openxmlformats.org/officeDocument/2006/relationships/slide" Target="/ppt/slides/slide5.xml" Id="Rec6e06d1533f46a1" /><Relationship Type="http://schemas.openxmlformats.org/officeDocument/2006/relationships/slide" Target="/ppt/slides/slide6.xml" Id="Rc398ba5c5cee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b578d6324f4c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b7ec250524f4d" /><Relationship Type="http://schemas.openxmlformats.org/officeDocument/2006/relationships/theme" Target="/ppt/slideMasters/theme/theme1.xml" Id="R23b3f5023ebf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4b7ec250524f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bf47c1b9942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cf8571f0c49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304cee9364f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35197080546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b51e714884e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96e11ad334e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JOHRE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JOHRE REVISJON AS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1 225 045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227 619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1 454 955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Hotellvegen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936 036 112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JOHRE REVISJON AS</a:t>
            </a:r>
          </a:p>
        </p:txBody>
      </p:sp>
    </p:spTree>
  </p:cSld>
  <p:clrMapOvr>
    <a:masterClrMapping xmlns:a="http://schemas.openxmlformats.org/drawingml/2006/main"/>
  </p:clrMapOvr>
</p:sld>
</file>