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a4971d177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f5ccb7a8e34381"/>
  </p:sldMasterIdLst>
  <p:sldIdLst>
    <p:sldId xmlns:r="http://schemas.openxmlformats.org/officeDocument/2006/relationships" id="256" r:id="R1490e521c966417d"/>
    <p:sldId xmlns:r="http://schemas.openxmlformats.org/officeDocument/2006/relationships" id="257" r:id="Rf39d5e9e200f47ee"/>
    <p:sldId xmlns:r="http://schemas.openxmlformats.org/officeDocument/2006/relationships" id="258" r:id="Re468c314cd3a48b4"/>
    <p:sldId xmlns:r="http://schemas.openxmlformats.org/officeDocument/2006/relationships" id="259" r:id="Rddbf98b85c374fc5"/>
    <p:sldId xmlns:r="http://schemas.openxmlformats.org/officeDocument/2006/relationships" id="260" r:id="R3b031a31db99410c"/>
    <p:sldId xmlns:r="http://schemas.openxmlformats.org/officeDocument/2006/relationships" id="261" r:id="R73f6d0c8febc47ee"/>
    <p:sldId xmlns:r="http://schemas.openxmlformats.org/officeDocument/2006/relationships" id="262" r:id="R1a0c843547b2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5ccb7a8e34381" /><Relationship Type="http://schemas.openxmlformats.org/officeDocument/2006/relationships/slide" Target="/ppt/slides/slide1.xml" Id="R1490e521c966417d" /><Relationship Type="http://schemas.openxmlformats.org/officeDocument/2006/relationships/slide" Target="/ppt/slides/slide2.xml" Id="Rf39d5e9e200f47ee" /><Relationship Type="http://schemas.openxmlformats.org/officeDocument/2006/relationships/slide" Target="/ppt/slides/slide3.xml" Id="Re468c314cd3a48b4" /><Relationship Type="http://schemas.openxmlformats.org/officeDocument/2006/relationships/slide" Target="/ppt/slides/slide4.xml" Id="Rddbf98b85c374fc5" /><Relationship Type="http://schemas.openxmlformats.org/officeDocument/2006/relationships/slide" Target="/ppt/slides/slide5.xml" Id="R3b031a31db99410c" /><Relationship Type="http://schemas.openxmlformats.org/officeDocument/2006/relationships/slide" Target="/ppt/slides/slide6.xml" Id="R73f6d0c8febc47ee" /><Relationship Type="http://schemas.openxmlformats.org/officeDocument/2006/relationships/slide" Target="/ppt/slides/slide7.xml" Id="R1a0c843547b2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60dde9cb442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3bd69f6ee482c" /><Relationship Type="http://schemas.openxmlformats.org/officeDocument/2006/relationships/theme" Target="/ppt/slideMasters/theme/theme1.xml" Id="R15cd73bc1460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3bd69f6ee48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3fb72f1ff4c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a2f1ecc59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b8608974c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c042e0ebe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c956369404f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000448be64e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f1863647844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LADYANDTHETRAMP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LADYANDTHETRAMP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LADYANDTHETRAMP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LADYANDTHETRAMP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LADYANDTHETRAMP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LADYANDTHETRAMP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LADYANDTHETRAMP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HOLM DAHLE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 ØSTMAN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LADYANDTHETRAMP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936 043 437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LADYANDTHETRAMP AS</a:t>
            </a:r>
          </a:p>
        </p:txBody>
      </p:sp>
    </p:spTree>
  </p:cSld>
  <p:clrMapOvr>
    <a:masterClrMapping xmlns:a="http://schemas.openxmlformats.org/drawingml/2006/main"/>
  </p:clrMapOvr>
</p:sld>
</file>