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60f989dfa445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999fbacb574b80"/>
  </p:sldMasterIdLst>
  <p:sldIdLst>
    <p:sldId xmlns:r="http://schemas.openxmlformats.org/officeDocument/2006/relationships" id="256" r:id="R415329274f144f1e"/>
    <p:sldId xmlns:r="http://schemas.openxmlformats.org/officeDocument/2006/relationships" id="257" r:id="R66cee769352b4fee"/>
    <p:sldId xmlns:r="http://schemas.openxmlformats.org/officeDocument/2006/relationships" id="258" r:id="R61ed0337fde24dbc"/>
    <p:sldId xmlns:r="http://schemas.openxmlformats.org/officeDocument/2006/relationships" id="259" r:id="Rd5dcfcaf81ac46b0"/>
    <p:sldId xmlns:r="http://schemas.openxmlformats.org/officeDocument/2006/relationships" id="260" r:id="R3fa1c963987b49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999fbacb574b80" /><Relationship Type="http://schemas.openxmlformats.org/officeDocument/2006/relationships/slide" Target="/ppt/slides/slide1.xml" Id="R415329274f144f1e" /><Relationship Type="http://schemas.openxmlformats.org/officeDocument/2006/relationships/slide" Target="/ppt/slides/slide2.xml" Id="R66cee769352b4fee" /><Relationship Type="http://schemas.openxmlformats.org/officeDocument/2006/relationships/slide" Target="/ppt/slides/slide3.xml" Id="R61ed0337fde24dbc" /><Relationship Type="http://schemas.openxmlformats.org/officeDocument/2006/relationships/slide" Target="/ppt/slides/slide4.xml" Id="Rd5dcfcaf81ac46b0" /><Relationship Type="http://schemas.openxmlformats.org/officeDocument/2006/relationships/slide" Target="/ppt/slides/slide5.xml" Id="R3fa1c963987b49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a046a4ee9c4f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32ca98e6ac42ca" /><Relationship Type="http://schemas.openxmlformats.org/officeDocument/2006/relationships/theme" Target="/ppt/slideMasters/theme/theme1.xml" Id="Rc9bd61f9654c48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32ca98e6ac42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c2e0872abf4d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fdf1ee41fc4c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abdd10098f4b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eafe9f199a46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0a9a7eab9545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 PEDERSEN LEGETJENESTER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PEDERSEN LEGETJENESTER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 PEDERSEN LEGETJENESTER ble etablert [år] og holder til i Hammerfest.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PEDERSEN LEGETJENESTER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PEDERSEN LEGETJENESTER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PEDERSEN LEGETJENESTER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9600 Hammerfest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936 071 813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PEDERSEN LEGETJENESTER</a:t>
            </a:r>
          </a:p>
        </p:txBody>
      </p:sp>
    </p:spTree>
  </p:cSld>
  <p:clrMapOvr>
    <a:masterClrMapping xmlns:a="http://schemas.openxmlformats.org/drawingml/2006/main"/>
  </p:clrMapOvr>
</p:sld>
</file>