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edfcbf84de4e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d84cc80d4948c1"/>
  </p:sldMasterIdLst>
  <p:sldIdLst>
    <p:sldId xmlns:r="http://schemas.openxmlformats.org/officeDocument/2006/relationships" id="256" r:id="R70410bdb3fb44a48"/>
    <p:sldId xmlns:r="http://schemas.openxmlformats.org/officeDocument/2006/relationships" id="257" r:id="R8d1dd81895bd4521"/>
    <p:sldId xmlns:r="http://schemas.openxmlformats.org/officeDocument/2006/relationships" id="258" r:id="R119111b9145c4755"/>
    <p:sldId xmlns:r="http://schemas.openxmlformats.org/officeDocument/2006/relationships" id="259" r:id="R0557d9cb8d9145eb"/>
    <p:sldId xmlns:r="http://schemas.openxmlformats.org/officeDocument/2006/relationships" id="260" r:id="R6547edab786642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d84cc80d4948c1" /><Relationship Type="http://schemas.openxmlformats.org/officeDocument/2006/relationships/slide" Target="/ppt/slides/slide1.xml" Id="R70410bdb3fb44a48" /><Relationship Type="http://schemas.openxmlformats.org/officeDocument/2006/relationships/slide" Target="/ppt/slides/slide2.xml" Id="R8d1dd81895bd4521" /><Relationship Type="http://schemas.openxmlformats.org/officeDocument/2006/relationships/slide" Target="/ppt/slides/slide3.xml" Id="R119111b9145c4755" /><Relationship Type="http://schemas.openxmlformats.org/officeDocument/2006/relationships/slide" Target="/ppt/slides/slide4.xml" Id="R0557d9cb8d9145eb" /><Relationship Type="http://schemas.openxmlformats.org/officeDocument/2006/relationships/slide" Target="/ppt/slides/slide5.xml" Id="R6547edab786642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df9832ba7440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e66e2bf9d47e4" /><Relationship Type="http://schemas.openxmlformats.org/officeDocument/2006/relationships/theme" Target="/ppt/slideMasters/theme/theme1.xml" Id="R26a2981f37cb4e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be66e2bf9d47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80415e47245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f19bbacae47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39996d0e949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82ebefde747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6f933a51e44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55 GRADOS NORTE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55 GRADOS NORTE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 GRADOS NORTE AS ble etablert [år] og holder til i Vinterbro.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55 GRADOS NORTE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55 GRADOS NORTE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55 GRADOS NORTE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Kveldroveien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1407 Vinterbro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936 086 071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55 GRADOS NORTE AS</a:t>
            </a:r>
          </a:p>
        </p:txBody>
      </p:sp>
    </p:spTree>
  </p:cSld>
  <p:clrMapOvr>
    <a:masterClrMapping xmlns:a="http://schemas.openxmlformats.org/drawingml/2006/main"/>
  </p:clrMapOvr>
</p:sld>
</file>