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cd6573fceb42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7fb02486664603"/>
  </p:sldMasterIdLst>
  <p:sldIdLst>
    <p:sldId xmlns:r="http://schemas.openxmlformats.org/officeDocument/2006/relationships" id="256" r:id="Rc590019c337e4a5a"/>
    <p:sldId xmlns:r="http://schemas.openxmlformats.org/officeDocument/2006/relationships" id="257" r:id="R570c68781ae14544"/>
    <p:sldId xmlns:r="http://schemas.openxmlformats.org/officeDocument/2006/relationships" id="258" r:id="R633607ec63ce4b6d"/>
    <p:sldId xmlns:r="http://schemas.openxmlformats.org/officeDocument/2006/relationships" id="259" r:id="Rbc53bb2b33924074"/>
    <p:sldId xmlns:r="http://schemas.openxmlformats.org/officeDocument/2006/relationships" id="260" r:id="R8328cd896e844060"/>
    <p:sldId xmlns:r="http://schemas.openxmlformats.org/officeDocument/2006/relationships" id="261" r:id="Rcfc8fc8bcd5d4c09"/>
    <p:sldId xmlns:r="http://schemas.openxmlformats.org/officeDocument/2006/relationships" id="262" r:id="R9668a8706d0f42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7fb02486664603" /><Relationship Type="http://schemas.openxmlformats.org/officeDocument/2006/relationships/slide" Target="/ppt/slides/slide1.xml" Id="Rc590019c337e4a5a" /><Relationship Type="http://schemas.openxmlformats.org/officeDocument/2006/relationships/slide" Target="/ppt/slides/slide2.xml" Id="R570c68781ae14544" /><Relationship Type="http://schemas.openxmlformats.org/officeDocument/2006/relationships/slide" Target="/ppt/slides/slide3.xml" Id="R633607ec63ce4b6d" /><Relationship Type="http://schemas.openxmlformats.org/officeDocument/2006/relationships/slide" Target="/ppt/slides/slide4.xml" Id="Rbc53bb2b33924074" /><Relationship Type="http://schemas.openxmlformats.org/officeDocument/2006/relationships/slide" Target="/ppt/slides/slide5.xml" Id="R8328cd896e844060" /><Relationship Type="http://schemas.openxmlformats.org/officeDocument/2006/relationships/slide" Target="/ppt/slides/slide6.xml" Id="Rcfc8fc8bcd5d4c09" /><Relationship Type="http://schemas.openxmlformats.org/officeDocument/2006/relationships/slide" Target="/ppt/slides/slide7.xml" Id="R9668a8706d0f42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abb86cba654d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2ff34735b4b7d" /><Relationship Type="http://schemas.openxmlformats.org/officeDocument/2006/relationships/theme" Target="/ppt/slideMasters/theme/theme1.xml" Id="R9422446c40954d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22ff34735b4b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9fb5b89994e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aa00772c148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f539aa055040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be5112cdc446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b482fb3b974a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4143dc83149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e9bf578c34c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TIPS TRAFIKKSKOLE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TIPS TRAFIKKSKOLE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TIPS TRAFIKKSKOLE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TIPS TRAFIKKSKOLE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TIPS TRAFIKKSKOLE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TIPS TRAFIKKSKOLE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−37 820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355 680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373 365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TIPS TRAFIKKSKOLE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BRENDEN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TIPS TRAFIKKSKOLE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Birkebeinervegen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2316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936 089 607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TIPS TRAFIKKSKOLE AS</a:t>
            </a:r>
          </a:p>
        </p:txBody>
      </p:sp>
    </p:spTree>
  </p:cSld>
  <p:clrMapOvr>
    <a:masterClrMapping xmlns:a="http://schemas.openxmlformats.org/drawingml/2006/main"/>
  </p:clrMapOvr>
</p:sld>
</file>