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e3368540d145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dec42b1d83440f"/>
  </p:sldMasterIdLst>
  <p:sldIdLst>
    <p:sldId xmlns:r="http://schemas.openxmlformats.org/officeDocument/2006/relationships" id="256" r:id="Re8f6f923ef88463d"/>
    <p:sldId xmlns:r="http://schemas.openxmlformats.org/officeDocument/2006/relationships" id="257" r:id="R6e44693a5c8c4fc6"/>
    <p:sldId xmlns:r="http://schemas.openxmlformats.org/officeDocument/2006/relationships" id="258" r:id="Ra6eeb8843cc94d6f"/>
    <p:sldId xmlns:r="http://schemas.openxmlformats.org/officeDocument/2006/relationships" id="259" r:id="R3bfe438a13df41aa"/>
    <p:sldId xmlns:r="http://schemas.openxmlformats.org/officeDocument/2006/relationships" id="260" r:id="R5be215d689004a05"/>
    <p:sldId xmlns:r="http://schemas.openxmlformats.org/officeDocument/2006/relationships" id="261" r:id="R262fbe6678464e31"/>
    <p:sldId xmlns:r="http://schemas.openxmlformats.org/officeDocument/2006/relationships" id="262" r:id="R5913f86ca49a4c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dec42b1d83440f" /><Relationship Type="http://schemas.openxmlformats.org/officeDocument/2006/relationships/slide" Target="/ppt/slides/slide1.xml" Id="Re8f6f923ef88463d" /><Relationship Type="http://schemas.openxmlformats.org/officeDocument/2006/relationships/slide" Target="/ppt/slides/slide2.xml" Id="R6e44693a5c8c4fc6" /><Relationship Type="http://schemas.openxmlformats.org/officeDocument/2006/relationships/slide" Target="/ppt/slides/slide3.xml" Id="Ra6eeb8843cc94d6f" /><Relationship Type="http://schemas.openxmlformats.org/officeDocument/2006/relationships/slide" Target="/ppt/slides/slide4.xml" Id="R3bfe438a13df41aa" /><Relationship Type="http://schemas.openxmlformats.org/officeDocument/2006/relationships/slide" Target="/ppt/slides/slide5.xml" Id="R5be215d689004a05" /><Relationship Type="http://schemas.openxmlformats.org/officeDocument/2006/relationships/slide" Target="/ppt/slides/slide6.xml" Id="R262fbe6678464e31" /><Relationship Type="http://schemas.openxmlformats.org/officeDocument/2006/relationships/slide" Target="/ppt/slides/slide7.xml" Id="R5913f86ca49a4c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445e52c2c741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f3d74ba6e41e8" /><Relationship Type="http://schemas.openxmlformats.org/officeDocument/2006/relationships/theme" Target="/ppt/slideMasters/theme/theme1.xml" Id="Ra135e647b1d840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bf3d74ba6e41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afdeb64ce4f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8667d2d0440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82fa069f546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e1a62e63574f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3bcdcb0e146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1fd20bab249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836be182f948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TOMMY LINDQVIST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LINDQVIST HOLDING AS ble etablert [år] og holder til i Skatval.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1 411 254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LINDQVIST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Aurmyra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7510 Skatval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936 094 821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TOMMY LINDQVIST HOLDING AS</a:t>
            </a:r>
          </a:p>
        </p:txBody>
      </p:sp>
    </p:spTree>
  </p:cSld>
  <p:clrMapOvr>
    <a:masterClrMapping xmlns:a="http://schemas.openxmlformats.org/drawingml/2006/main"/>
  </p:clrMapOvr>
</p:sld>
</file>