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0962f56e746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36d601c214e12"/>
  </p:sldMasterIdLst>
  <p:sldIdLst>
    <p:sldId xmlns:r="http://schemas.openxmlformats.org/officeDocument/2006/relationships" id="256" r:id="R38519173bf6a491a"/>
    <p:sldId xmlns:r="http://schemas.openxmlformats.org/officeDocument/2006/relationships" id="257" r:id="R1845dfd0a51649cb"/>
    <p:sldId xmlns:r="http://schemas.openxmlformats.org/officeDocument/2006/relationships" id="258" r:id="Re97da831263c4941"/>
    <p:sldId xmlns:r="http://schemas.openxmlformats.org/officeDocument/2006/relationships" id="259" r:id="Rabe7605052954e05"/>
    <p:sldId xmlns:r="http://schemas.openxmlformats.org/officeDocument/2006/relationships" id="260" r:id="Ra157a2aa6c054021"/>
    <p:sldId xmlns:r="http://schemas.openxmlformats.org/officeDocument/2006/relationships" id="261" r:id="R026fae53913d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36d601c214e12" /><Relationship Type="http://schemas.openxmlformats.org/officeDocument/2006/relationships/slide" Target="/ppt/slides/slide1.xml" Id="R38519173bf6a491a" /><Relationship Type="http://schemas.openxmlformats.org/officeDocument/2006/relationships/slide" Target="/ppt/slides/slide2.xml" Id="R1845dfd0a51649cb" /><Relationship Type="http://schemas.openxmlformats.org/officeDocument/2006/relationships/slide" Target="/ppt/slides/slide3.xml" Id="Re97da831263c4941" /><Relationship Type="http://schemas.openxmlformats.org/officeDocument/2006/relationships/slide" Target="/ppt/slides/slide4.xml" Id="Rabe7605052954e05" /><Relationship Type="http://schemas.openxmlformats.org/officeDocument/2006/relationships/slide" Target="/ppt/slides/slide5.xml" Id="Ra157a2aa6c054021" /><Relationship Type="http://schemas.openxmlformats.org/officeDocument/2006/relationships/slide" Target="/ppt/slides/slide6.xml" Id="R026fae53913d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8eb835783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02d90ed4427b" /><Relationship Type="http://schemas.openxmlformats.org/officeDocument/2006/relationships/theme" Target="/ppt/slideMasters/theme/theme1.xml" Id="R23c9c917bfe3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802d90ed4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c1020ab1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72dc2f66240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0925c9bf9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9974b4dc6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d4f8abbd9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94310dc4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BOGNES FJORDKRO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BOGNES FJORDKRO AS ble etablert [år] og holder til i Storjorda I Tysfjorden.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TOM-ANDRÉ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JOHNSEN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Hamarøyveien 7251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8275 Storjorda I Tysfjorden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BOGNES FJORDKRO AS</a:t>
            </a:r>
          </a:p>
        </p:txBody>
      </p:sp>
    </p:spTree>
  </p:cSld>
  <p:clrMapOvr>
    <a:masterClrMapping xmlns:a="http://schemas.openxmlformats.org/drawingml/2006/main"/>
  </p:clrMapOvr>
</p:sld>
</file>