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1cf9a7422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a51894f8d4df9"/>
  </p:sldMasterIdLst>
  <p:sldIdLst>
    <p:sldId xmlns:r="http://schemas.openxmlformats.org/officeDocument/2006/relationships" id="256" r:id="R474593f949a24d19"/>
    <p:sldId xmlns:r="http://schemas.openxmlformats.org/officeDocument/2006/relationships" id="257" r:id="Re8afad92fceb48ce"/>
    <p:sldId xmlns:r="http://schemas.openxmlformats.org/officeDocument/2006/relationships" id="258" r:id="R914f9c9b4ef74145"/>
    <p:sldId xmlns:r="http://schemas.openxmlformats.org/officeDocument/2006/relationships" id="259" r:id="R3e2127003440425d"/>
    <p:sldId xmlns:r="http://schemas.openxmlformats.org/officeDocument/2006/relationships" id="260" r:id="Rf1518eac0de6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a51894f8d4df9" /><Relationship Type="http://schemas.openxmlformats.org/officeDocument/2006/relationships/slide" Target="/ppt/slides/slide1.xml" Id="R474593f949a24d19" /><Relationship Type="http://schemas.openxmlformats.org/officeDocument/2006/relationships/slide" Target="/ppt/slides/slide2.xml" Id="Re8afad92fceb48ce" /><Relationship Type="http://schemas.openxmlformats.org/officeDocument/2006/relationships/slide" Target="/ppt/slides/slide3.xml" Id="R914f9c9b4ef74145" /><Relationship Type="http://schemas.openxmlformats.org/officeDocument/2006/relationships/slide" Target="/ppt/slides/slide4.xml" Id="R3e2127003440425d" /><Relationship Type="http://schemas.openxmlformats.org/officeDocument/2006/relationships/slide" Target="/ppt/slides/slide5.xml" Id="Rf1518eac0de6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4ed1ae78c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c6ec170040ff" /><Relationship Type="http://schemas.openxmlformats.org/officeDocument/2006/relationships/theme" Target="/ppt/slideMasters/theme/theme1.xml" Id="Rda792ba3c5b2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4c6ec1700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abe7ddc5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0876d691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061a5f93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d2612c3e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ba06f3b7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